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56" r:id="rId1"/>
    <p:sldMasterId id="2147483660" r:id="rId2"/>
    <p:sldMasterId id="2147483663" r:id="rId3"/>
    <p:sldMasterId id="2147483666" r:id="rId4"/>
  </p:sldMasterIdLst>
  <p:notesMasterIdLst>
    <p:notesMasterId r:id="rId13"/>
  </p:notesMasterIdLst>
  <p:handoutMasterIdLst>
    <p:handoutMasterId r:id="rId14"/>
  </p:handoutMasterIdLst>
  <p:sldIdLst>
    <p:sldId id="709" r:id="rId5"/>
    <p:sldId id="918" r:id="rId6"/>
    <p:sldId id="924" r:id="rId7"/>
    <p:sldId id="919" r:id="rId8"/>
    <p:sldId id="920" r:id="rId9"/>
    <p:sldId id="925" r:id="rId10"/>
    <p:sldId id="543" r:id="rId11"/>
    <p:sldId id="910" r:id="rId12"/>
  </p:sldIdLst>
  <p:sldSz cx="12192000" cy="6858000"/>
  <p:notesSz cx="7315200" cy="9601200"/>
  <p:embeddedFontLst>
    <p:embeddedFont>
      <p:font typeface="Calibri" panose="020F0502020204030204" pitchFamily="34" charset="0"/>
      <p:regular r:id="rId15"/>
      <p:bold r:id="rId16"/>
      <p:italic r:id="rId17"/>
      <p:boldItalic r:id="rId18"/>
    </p:embeddedFont>
    <p:embeddedFont>
      <p:font typeface="Calibri Light" panose="020F0302020204030204" pitchFamily="34" charset="0"/>
      <p:regular r:id="rId19"/>
      <p:italic r:id="rId20"/>
    </p:embeddedFont>
    <p:embeddedFont>
      <p:font typeface="Montserrat" panose="00000500000000000000" pitchFamily="2" charset="0"/>
      <p:regular r:id="rId21"/>
      <p:bold r:id="rId22"/>
      <p:italic r:id="rId23"/>
      <p:boldItalic r:id="rId24"/>
    </p:embeddedFont>
    <p:embeddedFont>
      <p:font typeface="Montserrat Medium" panose="00000600000000000000" pitchFamily="2" charset="0"/>
      <p:regular r:id="rId25"/>
      <p:italic r:id="rId26"/>
    </p:embeddedFont>
    <p:embeddedFont>
      <p:font typeface="Montserrat SemiBold" panose="00000700000000000000" pitchFamily="2" charset="0"/>
      <p:bold r:id="rId27"/>
      <p:boldItalic r:id="rId28"/>
    </p:embeddedFont>
  </p:embeddedFontLst>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URSE INFO" id="{69E3C4BB-B5CE-6C4A-95CF-60443DEDCCB3}">
          <p14:sldIdLst>
            <p14:sldId id="709"/>
          </p14:sldIdLst>
        </p14:section>
        <p14:section name="INTRODUKTION" id="{AFBEBE28-4AFC-4E59-B535-69F8BDEF54C7}">
          <p14:sldIdLst>
            <p14:sldId id="918"/>
            <p14:sldId id="924"/>
            <p14:sldId id="919"/>
            <p14:sldId id="920"/>
            <p14:sldId id="925"/>
            <p14:sldId id="543"/>
            <p14:sldId id="910"/>
          </p14:sldIdLst>
        </p14:section>
      </p14:sectionLst>
    </p:ext>
    <p:ext uri="{EFAFB233-063F-42B5-8137-9DF3F51BA10A}">
      <p15:sldGuideLst xmlns:p15="http://schemas.microsoft.com/office/powerpoint/2012/main">
        <p15:guide id="1" orient="horz" pos="504" userDrawn="1">
          <p15:clr>
            <a:srgbClr val="A4A3A4"/>
          </p15:clr>
        </p15:guide>
        <p15:guide id="2" pos="7129"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lina Katkic" initials="MK" lastIdx="1" clrIdx="0">
    <p:extLst>
      <p:ext uri="{19B8F6BF-5375-455C-9EA6-DF929625EA0E}">
        <p15:presenceInfo xmlns:p15="http://schemas.microsoft.com/office/powerpoint/2012/main" userId="Melina Katkic" providerId="None"/>
      </p:ext>
    </p:extLst>
  </p:cmAuthor>
  <p:cmAuthor id="2" name="Isabella Gagner" initials="IG" lastIdx="1" clrIdx="1">
    <p:extLst>
      <p:ext uri="{19B8F6BF-5375-455C-9EA6-DF929625EA0E}">
        <p15:presenceInfo xmlns:p15="http://schemas.microsoft.com/office/powerpoint/2012/main" userId="S::isabella.gagner@nordaxon.com::73a61378-e221-43c9-aebf-0e831fb23d03" providerId="AD"/>
      </p:ext>
    </p:extLst>
  </p:cmAuthor>
  <p:cmAuthor id="3" name="Melina" initials="M" lastIdx="1" clrIdx="2">
    <p:extLst>
      <p:ext uri="{19B8F6BF-5375-455C-9EA6-DF929625EA0E}">
        <p15:presenceInfo xmlns:p15="http://schemas.microsoft.com/office/powerpoint/2012/main" userId="Melin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80DA"/>
    <a:srgbClr val="A50021"/>
    <a:srgbClr val="FF0000"/>
    <a:srgbClr val="003399"/>
    <a:srgbClr val="339933"/>
    <a:srgbClr val="FF9966"/>
    <a:srgbClr val="FFDA71"/>
    <a:srgbClr val="008080"/>
    <a:srgbClr val="FFFFB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611D5C-8BDF-415B-A085-D4929C5B24B3}" v="1201" dt="2021-07-14T08:22:48.532"/>
  </p1510:revLst>
</p1510:revInfo>
</file>

<file path=ppt/tableStyles.xml><?xml version="1.0" encoding="utf-8"?>
<a:tblStyleLst xmlns:a="http://schemas.openxmlformats.org/drawingml/2006/main" def="{5C22544A-7EE6-4342-B048-85BDC9FD1C3A}">
  <a:tblStyle styleId="{5C22544A-7EE6-4342-B048-85BDC9FD1C3A}" styleName="Mellanmörkt format 2 - Dekorfär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llanmörkt forma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just format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8EC20E35-A176-4012-BC5E-935CFFF8708E}" styleName="Mellanmörkt format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just format 3 - Dekorfärg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940675A-B579-460E-94D1-54222C63F5DA}" styleName="Inget format, tabellrutnät">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793D81CF-94F2-401A-BA57-92F5A7B2D0C5}" styleName="Mellanmörkt format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5AB1C69-6EDB-4FF4-983F-18BD219EF322}" styleName="Mellanmörkt format 2 - Dekorfärg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Inget format, inget rutnät">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698" y="29"/>
      </p:cViewPr>
      <p:guideLst>
        <p:guide orient="horz" pos="504"/>
        <p:guide pos="7129"/>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Master" Target="slideMasters/slideMaster3.xml"/><Relationship Id="rId21" Type="http://schemas.openxmlformats.org/officeDocument/2006/relationships/font" Target="fonts/font7.fntdata"/><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0.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6.xml"/><Relationship Id="rId19" Type="http://schemas.openxmlformats.org/officeDocument/2006/relationships/font" Target="fonts/font5.fntdata"/><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sabella Gagner" userId="73a61378-e221-43c9-aebf-0e831fb23d03" providerId="ADAL" clId="{10534919-8A86-40B3-986D-9C8C49D80071}"/>
    <pc:docChg chg="addSection delSection modSection">
      <pc:chgData name="Isabella Gagner" userId="73a61378-e221-43c9-aebf-0e831fb23d03" providerId="ADAL" clId="{10534919-8A86-40B3-986D-9C8C49D80071}" dt="2021-06-30T07:57:50.846" v="2" actId="17846"/>
      <pc:docMkLst>
        <pc:docMk/>
      </pc:docMkLst>
    </pc:docChg>
  </pc:docChgLst>
  <pc:docChgLst>
    <pc:chgData name="Isabella Gagner" userId="73a61378-e221-43c9-aebf-0e831fb23d03" providerId="ADAL" clId="{AA698DD9-CBF7-4BF1-82A4-530EF7890B81}"/>
    <pc:docChg chg="undo custSel addSld delSld modSld sldOrd modSection">
      <pc:chgData name="Isabella Gagner" userId="73a61378-e221-43c9-aebf-0e831fb23d03" providerId="ADAL" clId="{AA698DD9-CBF7-4BF1-82A4-530EF7890B81}" dt="2021-06-30T14:43:15.895" v="2607" actId="20577"/>
      <pc:docMkLst>
        <pc:docMk/>
      </pc:docMkLst>
      <pc:sldChg chg="modSp mod">
        <pc:chgData name="Isabella Gagner" userId="73a61378-e221-43c9-aebf-0e831fb23d03" providerId="ADAL" clId="{AA698DD9-CBF7-4BF1-82A4-530EF7890B81}" dt="2021-06-30T07:59:37.282" v="59" actId="20577"/>
        <pc:sldMkLst>
          <pc:docMk/>
          <pc:sldMk cId="71659069" sldId="709"/>
        </pc:sldMkLst>
        <pc:spChg chg="mod">
          <ac:chgData name="Isabella Gagner" userId="73a61378-e221-43c9-aebf-0e831fb23d03" providerId="ADAL" clId="{AA698DD9-CBF7-4BF1-82A4-530EF7890B81}" dt="2021-06-30T07:59:37.282" v="59" actId="20577"/>
          <ac:spMkLst>
            <pc:docMk/>
            <pc:sldMk cId="71659069" sldId="709"/>
            <ac:spMk id="9" creationId="{9272BD75-DDE5-4961-881B-874CF46636BB}"/>
          </ac:spMkLst>
        </pc:spChg>
      </pc:sldChg>
      <pc:sldChg chg="del">
        <pc:chgData name="Isabella Gagner" userId="73a61378-e221-43c9-aebf-0e831fb23d03" providerId="ADAL" clId="{AA698DD9-CBF7-4BF1-82A4-530EF7890B81}" dt="2021-06-30T11:35:03.826" v="2190" actId="47"/>
        <pc:sldMkLst>
          <pc:docMk/>
          <pc:sldMk cId="2408117504" sldId="777"/>
        </pc:sldMkLst>
      </pc:sldChg>
      <pc:sldChg chg="modSp modAnim">
        <pc:chgData name="Isabella Gagner" userId="73a61378-e221-43c9-aebf-0e831fb23d03" providerId="ADAL" clId="{AA698DD9-CBF7-4BF1-82A4-530EF7890B81}" dt="2021-06-30T14:37:48.925" v="2197"/>
        <pc:sldMkLst>
          <pc:docMk/>
          <pc:sldMk cId="1234404137" sldId="915"/>
        </pc:sldMkLst>
        <pc:spChg chg="mod">
          <ac:chgData name="Isabella Gagner" userId="73a61378-e221-43c9-aebf-0e831fb23d03" providerId="ADAL" clId="{AA698DD9-CBF7-4BF1-82A4-530EF7890B81}" dt="2021-06-30T08:09:31.277" v="375" actId="20577"/>
          <ac:spMkLst>
            <pc:docMk/>
            <pc:sldMk cId="1234404137" sldId="915"/>
            <ac:spMk id="8" creationId="{2A5073E2-C19D-42D2-B84E-779D7C51ECD6}"/>
          </ac:spMkLst>
        </pc:spChg>
      </pc:sldChg>
      <pc:sldChg chg="modSp mod">
        <pc:chgData name="Isabella Gagner" userId="73a61378-e221-43c9-aebf-0e831fb23d03" providerId="ADAL" clId="{AA698DD9-CBF7-4BF1-82A4-530EF7890B81}" dt="2021-06-30T08:00:00.141" v="99" actId="20577"/>
        <pc:sldMkLst>
          <pc:docMk/>
          <pc:sldMk cId="2054272123" sldId="918"/>
        </pc:sldMkLst>
        <pc:spChg chg="mod">
          <ac:chgData name="Isabella Gagner" userId="73a61378-e221-43c9-aebf-0e831fb23d03" providerId="ADAL" clId="{AA698DD9-CBF7-4BF1-82A4-530EF7890B81}" dt="2021-06-30T08:00:00.141" v="99" actId="20577"/>
          <ac:spMkLst>
            <pc:docMk/>
            <pc:sldMk cId="2054272123" sldId="918"/>
            <ac:spMk id="2" creationId="{7C474B9C-31FA-45C3-AEC0-5CBCC2B3FEF9}"/>
          </ac:spMkLst>
        </pc:spChg>
      </pc:sldChg>
      <pc:sldChg chg="addSp delSp modSp add mod modAnim">
        <pc:chgData name="Isabella Gagner" userId="73a61378-e221-43c9-aebf-0e831fb23d03" providerId="ADAL" clId="{AA698DD9-CBF7-4BF1-82A4-530EF7890B81}" dt="2021-06-30T14:37:42.044" v="2196"/>
        <pc:sldMkLst>
          <pc:docMk/>
          <pc:sldMk cId="2237257479" sldId="919"/>
        </pc:sldMkLst>
        <pc:spChg chg="mod">
          <ac:chgData name="Isabella Gagner" userId="73a61378-e221-43c9-aebf-0e831fb23d03" providerId="ADAL" clId="{AA698DD9-CBF7-4BF1-82A4-530EF7890B81}" dt="2021-06-30T08:01:42.365" v="340" actId="404"/>
          <ac:spMkLst>
            <pc:docMk/>
            <pc:sldMk cId="2237257479" sldId="919"/>
            <ac:spMk id="3" creationId="{C5405242-625D-4D4F-AD1C-6EB69A36A8E9}"/>
          </ac:spMkLst>
        </pc:spChg>
        <pc:spChg chg="mod">
          <ac:chgData name="Isabella Gagner" userId="73a61378-e221-43c9-aebf-0e831fb23d03" providerId="ADAL" clId="{AA698DD9-CBF7-4BF1-82A4-530EF7890B81}" dt="2021-06-30T11:23:06.810" v="1440" actId="403"/>
          <ac:spMkLst>
            <pc:docMk/>
            <pc:sldMk cId="2237257479" sldId="919"/>
            <ac:spMk id="8" creationId="{2A5073E2-C19D-42D2-B84E-779D7C51ECD6}"/>
          </ac:spMkLst>
        </pc:spChg>
        <pc:picChg chg="add del mod">
          <ac:chgData name="Isabella Gagner" userId="73a61378-e221-43c9-aebf-0e831fb23d03" providerId="ADAL" clId="{AA698DD9-CBF7-4BF1-82A4-530EF7890B81}" dt="2021-06-30T08:49:26.023" v="1305" actId="478"/>
          <ac:picMkLst>
            <pc:docMk/>
            <pc:sldMk cId="2237257479" sldId="919"/>
            <ac:picMk id="2" creationId="{33F76369-CD33-4B92-8B1C-C478E4F3D739}"/>
          </ac:picMkLst>
        </pc:picChg>
        <pc:picChg chg="add mod">
          <ac:chgData name="Isabella Gagner" userId="73a61378-e221-43c9-aebf-0e831fb23d03" providerId="ADAL" clId="{AA698DD9-CBF7-4BF1-82A4-530EF7890B81}" dt="2021-06-30T11:18:14.581" v="1415" actId="14100"/>
          <ac:picMkLst>
            <pc:docMk/>
            <pc:sldMk cId="2237257479" sldId="919"/>
            <ac:picMk id="9" creationId="{738463C7-9EA7-440D-A4B9-FCCD57CAEAF3}"/>
          </ac:picMkLst>
        </pc:picChg>
        <pc:picChg chg="add mod">
          <ac:chgData name="Isabella Gagner" userId="73a61378-e221-43c9-aebf-0e831fb23d03" providerId="ADAL" clId="{AA698DD9-CBF7-4BF1-82A4-530EF7890B81}" dt="2021-06-30T11:18:34.764" v="1421" actId="1076"/>
          <ac:picMkLst>
            <pc:docMk/>
            <pc:sldMk cId="2237257479" sldId="919"/>
            <ac:picMk id="13" creationId="{42683C07-379F-4BDB-8BF8-86A8495533F1}"/>
          </ac:picMkLst>
        </pc:picChg>
        <pc:picChg chg="add mod">
          <ac:chgData name="Isabella Gagner" userId="73a61378-e221-43c9-aebf-0e831fb23d03" providerId="ADAL" clId="{AA698DD9-CBF7-4BF1-82A4-530EF7890B81}" dt="2021-06-30T11:19:27.323" v="1426" actId="1076"/>
          <ac:picMkLst>
            <pc:docMk/>
            <pc:sldMk cId="2237257479" sldId="919"/>
            <ac:picMk id="15" creationId="{400FB184-9D76-4251-8FF2-A8FB6A5B257E}"/>
          </ac:picMkLst>
        </pc:picChg>
        <pc:picChg chg="add mod">
          <ac:chgData name="Isabella Gagner" userId="73a61378-e221-43c9-aebf-0e831fb23d03" providerId="ADAL" clId="{AA698DD9-CBF7-4BF1-82A4-530EF7890B81}" dt="2021-06-30T11:21:06.033" v="1433" actId="1076"/>
          <ac:picMkLst>
            <pc:docMk/>
            <pc:sldMk cId="2237257479" sldId="919"/>
            <ac:picMk id="16" creationId="{90D9FA47-6D2D-42E1-B197-D72D87F2C7B6}"/>
          </ac:picMkLst>
        </pc:picChg>
        <pc:picChg chg="add mod">
          <ac:chgData name="Isabella Gagner" userId="73a61378-e221-43c9-aebf-0e831fb23d03" providerId="ADAL" clId="{AA698DD9-CBF7-4BF1-82A4-530EF7890B81}" dt="2021-06-30T11:22:10.155" v="1436" actId="1076"/>
          <ac:picMkLst>
            <pc:docMk/>
            <pc:sldMk cId="2237257479" sldId="919"/>
            <ac:picMk id="17" creationId="{9C9B8858-18CD-4445-92F6-B7D97DC4BE71}"/>
          </ac:picMkLst>
        </pc:picChg>
        <pc:picChg chg="add mod">
          <ac:chgData name="Isabella Gagner" userId="73a61378-e221-43c9-aebf-0e831fb23d03" providerId="ADAL" clId="{AA698DD9-CBF7-4BF1-82A4-530EF7890B81}" dt="2021-06-30T11:22:56.852" v="1439" actId="1076"/>
          <ac:picMkLst>
            <pc:docMk/>
            <pc:sldMk cId="2237257479" sldId="919"/>
            <ac:picMk id="18" creationId="{CEEC022E-2B51-4A5F-8D5F-FBC7BBB5C8D4}"/>
          </ac:picMkLst>
        </pc:picChg>
        <pc:picChg chg="add mod">
          <ac:chgData name="Isabella Gagner" userId="73a61378-e221-43c9-aebf-0e831fb23d03" providerId="ADAL" clId="{AA698DD9-CBF7-4BF1-82A4-530EF7890B81}" dt="2021-06-30T11:21:05.140" v="1432" actId="1076"/>
          <ac:picMkLst>
            <pc:docMk/>
            <pc:sldMk cId="2237257479" sldId="919"/>
            <ac:picMk id="1026" creationId="{A8F87644-FD0B-459D-9B8B-F08ABD630A1D}"/>
          </ac:picMkLst>
        </pc:picChg>
      </pc:sldChg>
      <pc:sldChg chg="addSp delSp modSp add mod delAnim modAnim">
        <pc:chgData name="Isabella Gagner" userId="73a61378-e221-43c9-aebf-0e831fb23d03" providerId="ADAL" clId="{AA698DD9-CBF7-4BF1-82A4-530EF7890B81}" dt="2021-06-30T14:39:19.694" v="2253" actId="242"/>
        <pc:sldMkLst>
          <pc:docMk/>
          <pc:sldMk cId="4161151929" sldId="920"/>
        </pc:sldMkLst>
        <pc:spChg chg="mod">
          <ac:chgData name="Isabella Gagner" userId="73a61378-e221-43c9-aebf-0e831fb23d03" providerId="ADAL" clId="{AA698DD9-CBF7-4BF1-82A4-530EF7890B81}" dt="2021-06-30T08:11:46.588" v="545" actId="20577"/>
          <ac:spMkLst>
            <pc:docMk/>
            <pc:sldMk cId="4161151929" sldId="920"/>
            <ac:spMk id="3" creationId="{C5405242-625D-4D4F-AD1C-6EB69A36A8E9}"/>
          </ac:spMkLst>
        </pc:spChg>
        <pc:spChg chg="mod">
          <ac:chgData name="Isabella Gagner" userId="73a61378-e221-43c9-aebf-0e831fb23d03" providerId="ADAL" clId="{AA698DD9-CBF7-4BF1-82A4-530EF7890B81}" dt="2021-06-30T14:39:04.826" v="2249" actId="1076"/>
          <ac:spMkLst>
            <pc:docMk/>
            <pc:sldMk cId="4161151929" sldId="920"/>
            <ac:spMk id="4" creationId="{A4389414-ACAF-4AEB-B9E5-2248EC893FFD}"/>
          </ac:spMkLst>
        </pc:spChg>
        <pc:spChg chg="del">
          <ac:chgData name="Isabella Gagner" userId="73a61378-e221-43c9-aebf-0e831fb23d03" providerId="ADAL" clId="{AA698DD9-CBF7-4BF1-82A4-530EF7890B81}" dt="2021-06-30T08:09:34.902" v="376" actId="478"/>
          <ac:spMkLst>
            <pc:docMk/>
            <pc:sldMk cId="4161151929" sldId="920"/>
            <ac:spMk id="8" creationId="{2A5073E2-C19D-42D2-B84E-779D7C51ECD6}"/>
          </ac:spMkLst>
        </pc:spChg>
        <pc:spChg chg="add mod">
          <ac:chgData name="Isabella Gagner" userId="73a61378-e221-43c9-aebf-0e831fb23d03" providerId="ADAL" clId="{AA698DD9-CBF7-4BF1-82A4-530EF7890B81}" dt="2021-06-30T14:38:09.272" v="2222" actId="20577"/>
          <ac:spMkLst>
            <pc:docMk/>
            <pc:sldMk cId="4161151929" sldId="920"/>
            <ac:spMk id="11" creationId="{C46F262B-C537-498A-B643-F629A984FF6B}"/>
          </ac:spMkLst>
        </pc:spChg>
        <pc:graphicFrameChg chg="add mod modGraphic">
          <ac:chgData name="Isabella Gagner" userId="73a61378-e221-43c9-aebf-0e831fb23d03" providerId="ADAL" clId="{AA698DD9-CBF7-4BF1-82A4-530EF7890B81}" dt="2021-06-30T14:39:19.694" v="2253" actId="242"/>
          <ac:graphicFrameMkLst>
            <pc:docMk/>
            <pc:sldMk cId="4161151929" sldId="920"/>
            <ac:graphicFrameMk id="2" creationId="{B09B0B2C-BB13-4CE7-BCFA-3FDF01DA18EA}"/>
          </ac:graphicFrameMkLst>
        </pc:graphicFrameChg>
      </pc:sldChg>
      <pc:sldChg chg="modSp add mod ord modAnim">
        <pc:chgData name="Isabella Gagner" userId="73a61378-e221-43c9-aebf-0e831fb23d03" providerId="ADAL" clId="{AA698DD9-CBF7-4BF1-82A4-530EF7890B81}" dt="2021-06-30T14:37:34.229" v="2195" actId="20577"/>
        <pc:sldMkLst>
          <pc:docMk/>
          <pc:sldMk cId="2246428241" sldId="921"/>
        </pc:sldMkLst>
        <pc:spChg chg="mod">
          <ac:chgData name="Isabella Gagner" userId="73a61378-e221-43c9-aebf-0e831fb23d03" providerId="ADAL" clId="{AA698DD9-CBF7-4BF1-82A4-530EF7890B81}" dt="2021-06-30T14:37:34.229" v="2195" actId="20577"/>
          <ac:spMkLst>
            <pc:docMk/>
            <pc:sldMk cId="2246428241" sldId="921"/>
            <ac:spMk id="3" creationId="{C5405242-625D-4D4F-AD1C-6EB69A36A8E9}"/>
          </ac:spMkLst>
        </pc:spChg>
        <pc:spChg chg="mod">
          <ac:chgData name="Isabella Gagner" userId="73a61378-e221-43c9-aebf-0e831fb23d03" providerId="ADAL" clId="{AA698DD9-CBF7-4BF1-82A4-530EF7890B81}" dt="2021-06-30T11:31:57.649" v="2051" actId="113"/>
          <ac:spMkLst>
            <pc:docMk/>
            <pc:sldMk cId="2246428241" sldId="921"/>
            <ac:spMk id="8" creationId="{2A5073E2-C19D-42D2-B84E-779D7C51ECD6}"/>
          </ac:spMkLst>
        </pc:spChg>
      </pc:sldChg>
      <pc:sldChg chg="addSp delSp modSp add mod delAnim modAnim">
        <pc:chgData name="Isabella Gagner" userId="73a61378-e221-43c9-aebf-0e831fb23d03" providerId="ADAL" clId="{AA698DD9-CBF7-4BF1-82A4-530EF7890B81}" dt="2021-06-30T13:17:42.135" v="2191"/>
        <pc:sldMkLst>
          <pc:docMk/>
          <pc:sldMk cId="790289403" sldId="922"/>
        </pc:sldMkLst>
        <pc:spChg chg="mod">
          <ac:chgData name="Isabella Gagner" userId="73a61378-e221-43c9-aebf-0e831fb23d03" providerId="ADAL" clId="{AA698DD9-CBF7-4BF1-82A4-530EF7890B81}" dt="2021-06-30T11:32:19.987" v="2066" actId="20577"/>
          <ac:spMkLst>
            <pc:docMk/>
            <pc:sldMk cId="790289403" sldId="922"/>
            <ac:spMk id="3" creationId="{C5405242-625D-4D4F-AD1C-6EB69A36A8E9}"/>
          </ac:spMkLst>
        </pc:spChg>
        <pc:spChg chg="del">
          <ac:chgData name="Isabella Gagner" userId="73a61378-e221-43c9-aebf-0e831fb23d03" providerId="ADAL" clId="{AA698DD9-CBF7-4BF1-82A4-530EF7890B81}" dt="2021-06-30T11:32:22.578" v="2067" actId="478"/>
          <ac:spMkLst>
            <pc:docMk/>
            <pc:sldMk cId="790289403" sldId="922"/>
            <ac:spMk id="8" creationId="{2A5073E2-C19D-42D2-B84E-779D7C51ECD6}"/>
          </ac:spMkLst>
        </pc:spChg>
        <pc:spChg chg="add mod">
          <ac:chgData name="Isabella Gagner" userId="73a61378-e221-43c9-aebf-0e831fb23d03" providerId="ADAL" clId="{AA698DD9-CBF7-4BF1-82A4-530EF7890B81}" dt="2021-06-30T11:33:50.799" v="2180" actId="14100"/>
          <ac:spMkLst>
            <pc:docMk/>
            <pc:sldMk cId="790289403" sldId="922"/>
            <ac:spMk id="13" creationId="{F333D1C7-DCCA-47EA-9D11-FB8CA2115CF9}"/>
          </ac:spMkLst>
        </pc:spChg>
        <pc:spChg chg="add mod">
          <ac:chgData name="Isabella Gagner" userId="73a61378-e221-43c9-aebf-0e831fb23d03" providerId="ADAL" clId="{AA698DD9-CBF7-4BF1-82A4-530EF7890B81}" dt="2021-06-30T11:34:11.373" v="2185" actId="1076"/>
          <ac:spMkLst>
            <pc:docMk/>
            <pc:sldMk cId="790289403" sldId="922"/>
            <ac:spMk id="14" creationId="{D6EC1F69-89A5-4217-BDCB-D081C576105F}"/>
          </ac:spMkLst>
        </pc:spChg>
        <pc:picChg chg="add mod">
          <ac:chgData name="Isabella Gagner" userId="73a61378-e221-43c9-aebf-0e831fb23d03" providerId="ADAL" clId="{AA698DD9-CBF7-4BF1-82A4-530EF7890B81}" dt="2021-06-30T11:34:16.276" v="2187" actId="1076"/>
          <ac:picMkLst>
            <pc:docMk/>
            <pc:sldMk cId="790289403" sldId="922"/>
            <ac:picMk id="9" creationId="{F8FC554B-4117-4E90-A51C-7067B29BE6A9}"/>
          </ac:picMkLst>
        </pc:picChg>
        <pc:picChg chg="add mod">
          <ac:chgData name="Isabella Gagner" userId="73a61378-e221-43c9-aebf-0e831fb23d03" providerId="ADAL" clId="{AA698DD9-CBF7-4BF1-82A4-530EF7890B81}" dt="2021-06-30T11:34:14.139" v="2186" actId="1076"/>
          <ac:picMkLst>
            <pc:docMk/>
            <pc:sldMk cId="790289403" sldId="922"/>
            <ac:picMk id="11" creationId="{2D9CE626-ACAC-409A-BFFF-BDFBE528EBB2}"/>
          </ac:picMkLst>
        </pc:picChg>
      </pc:sldChg>
      <pc:sldChg chg="delSp modSp add mod modAnim">
        <pc:chgData name="Isabella Gagner" userId="73a61378-e221-43c9-aebf-0e831fb23d03" providerId="ADAL" clId="{AA698DD9-CBF7-4BF1-82A4-530EF7890B81}" dt="2021-06-30T14:43:15.895" v="2607" actId="20577"/>
        <pc:sldMkLst>
          <pc:docMk/>
          <pc:sldMk cId="181032310" sldId="923"/>
        </pc:sldMkLst>
        <pc:spChg chg="mod">
          <ac:chgData name="Isabella Gagner" userId="73a61378-e221-43c9-aebf-0e831fb23d03" providerId="ADAL" clId="{AA698DD9-CBF7-4BF1-82A4-530EF7890B81}" dt="2021-06-30T14:39:54.635" v="2282" actId="20577"/>
          <ac:spMkLst>
            <pc:docMk/>
            <pc:sldMk cId="181032310" sldId="923"/>
            <ac:spMk id="3" creationId="{C5405242-625D-4D4F-AD1C-6EB69A36A8E9}"/>
          </ac:spMkLst>
        </pc:spChg>
        <pc:spChg chg="mod">
          <ac:chgData name="Isabella Gagner" userId="73a61378-e221-43c9-aebf-0e831fb23d03" providerId="ADAL" clId="{AA698DD9-CBF7-4BF1-82A4-530EF7890B81}" dt="2021-06-30T14:43:15.895" v="2607" actId="20577"/>
          <ac:spMkLst>
            <pc:docMk/>
            <pc:sldMk cId="181032310" sldId="923"/>
            <ac:spMk id="11" creationId="{C46F262B-C537-498A-B643-F629A984FF6B}"/>
          </ac:spMkLst>
        </pc:spChg>
        <pc:graphicFrameChg chg="del">
          <ac:chgData name="Isabella Gagner" userId="73a61378-e221-43c9-aebf-0e831fb23d03" providerId="ADAL" clId="{AA698DD9-CBF7-4BF1-82A4-530EF7890B81}" dt="2021-06-30T14:42:41.275" v="2590" actId="478"/>
          <ac:graphicFrameMkLst>
            <pc:docMk/>
            <pc:sldMk cId="181032310" sldId="923"/>
            <ac:graphicFrameMk id="2" creationId="{B09B0B2C-BB13-4CE7-BCFA-3FDF01DA18EA}"/>
          </ac:graphicFrameMkLst>
        </pc:graphicFrameChg>
      </pc:sldChg>
    </pc:docChg>
  </pc:docChgLst>
  <pc:docChgLst>
    <pc:chgData name="Melina Katkic" userId="5dc75d57-5bcb-427d-ba35-536431e7adb9" providerId="ADAL" clId="{7CA6C154-82A1-4BED-B16F-DFA978BB7296}"/>
    <pc:docChg chg="custSel modSld">
      <pc:chgData name="Melina Katkic" userId="5dc75d57-5bcb-427d-ba35-536431e7adb9" providerId="ADAL" clId="{7CA6C154-82A1-4BED-B16F-DFA978BB7296}" dt="2021-06-19T08:40:22.938" v="30" actId="1076"/>
      <pc:docMkLst>
        <pc:docMk/>
      </pc:docMkLst>
      <pc:sldChg chg="modSp mod">
        <pc:chgData name="Melina Katkic" userId="5dc75d57-5bcb-427d-ba35-536431e7adb9" providerId="ADAL" clId="{7CA6C154-82A1-4BED-B16F-DFA978BB7296}" dt="2021-06-19T08:39:54.090" v="23" actId="1076"/>
        <pc:sldMkLst>
          <pc:docMk/>
          <pc:sldMk cId="71659069" sldId="709"/>
        </pc:sldMkLst>
        <pc:picChg chg="mod">
          <ac:chgData name="Melina Katkic" userId="5dc75d57-5bcb-427d-ba35-536431e7adb9" providerId="ADAL" clId="{7CA6C154-82A1-4BED-B16F-DFA978BB7296}" dt="2021-06-19T08:39:54.090" v="23" actId="1076"/>
          <ac:picMkLst>
            <pc:docMk/>
            <pc:sldMk cId="71659069" sldId="709"/>
            <ac:picMk id="3" creationId="{EB0FF5C3-87C4-46E1-8CC6-980F8B9EA572}"/>
          </ac:picMkLst>
        </pc:picChg>
      </pc:sldChg>
      <pc:sldChg chg="addSp delSp modSp mod">
        <pc:chgData name="Melina Katkic" userId="5dc75d57-5bcb-427d-ba35-536431e7adb9" providerId="ADAL" clId="{7CA6C154-82A1-4BED-B16F-DFA978BB7296}" dt="2021-06-19T08:40:22.938" v="30" actId="1076"/>
        <pc:sldMkLst>
          <pc:docMk/>
          <pc:sldMk cId="1234404137" sldId="915"/>
        </pc:sldMkLst>
        <pc:picChg chg="add del mod">
          <ac:chgData name="Melina Katkic" userId="5dc75d57-5bcb-427d-ba35-536431e7adb9" providerId="ADAL" clId="{7CA6C154-82A1-4BED-B16F-DFA978BB7296}" dt="2021-06-19T08:38:15.301" v="3" actId="478"/>
          <ac:picMkLst>
            <pc:docMk/>
            <pc:sldMk cId="1234404137" sldId="915"/>
            <ac:picMk id="9" creationId="{AC43072D-5189-4780-B03D-4DD27E2A7CA5}"/>
          </ac:picMkLst>
        </pc:picChg>
        <pc:picChg chg="add mod">
          <ac:chgData name="Melina Katkic" userId="5dc75d57-5bcb-427d-ba35-536431e7adb9" providerId="ADAL" clId="{7CA6C154-82A1-4BED-B16F-DFA978BB7296}" dt="2021-06-19T08:40:22.938" v="30" actId="1076"/>
          <ac:picMkLst>
            <pc:docMk/>
            <pc:sldMk cId="1234404137" sldId="915"/>
            <ac:picMk id="10" creationId="{7BB27229-2061-46AC-B6AA-E45B6F9F92C7}"/>
          </ac:picMkLst>
        </pc:picChg>
        <pc:picChg chg="add del mod">
          <ac:chgData name="Melina Katkic" userId="5dc75d57-5bcb-427d-ba35-536431e7adb9" providerId="ADAL" clId="{7CA6C154-82A1-4BED-B16F-DFA978BB7296}" dt="2021-06-19T08:39:18.525" v="9" actId="21"/>
          <ac:picMkLst>
            <pc:docMk/>
            <pc:sldMk cId="1234404137" sldId="915"/>
            <ac:picMk id="1026" creationId="{4D8855F7-F13D-44E4-AEFB-F234932D546B}"/>
          </ac:picMkLst>
        </pc:picChg>
      </pc:sldChg>
      <pc:sldChg chg="addSp modSp mod">
        <pc:chgData name="Melina Katkic" userId="5dc75d57-5bcb-427d-ba35-536431e7adb9" providerId="ADAL" clId="{7CA6C154-82A1-4BED-B16F-DFA978BB7296}" dt="2021-06-19T08:40:08.262" v="29" actId="1076"/>
        <pc:sldMkLst>
          <pc:docMk/>
          <pc:sldMk cId="2054272123" sldId="918"/>
        </pc:sldMkLst>
        <pc:picChg chg="mod">
          <ac:chgData name="Melina Katkic" userId="5dc75d57-5bcb-427d-ba35-536431e7adb9" providerId="ADAL" clId="{7CA6C154-82A1-4BED-B16F-DFA978BB7296}" dt="2021-06-19T08:40:02.711" v="26" actId="14100"/>
          <ac:picMkLst>
            <pc:docMk/>
            <pc:sldMk cId="2054272123" sldId="918"/>
            <ac:picMk id="6" creationId="{5ACEB429-9A13-462C-BA71-0063B0D9C822}"/>
          </ac:picMkLst>
        </pc:picChg>
        <pc:picChg chg="add mod">
          <ac:chgData name="Melina Katkic" userId="5dc75d57-5bcb-427d-ba35-536431e7adb9" providerId="ADAL" clId="{7CA6C154-82A1-4BED-B16F-DFA978BB7296}" dt="2021-06-19T08:40:08.262" v="29" actId="1076"/>
          <ac:picMkLst>
            <pc:docMk/>
            <pc:sldMk cId="2054272123" sldId="918"/>
            <ac:picMk id="8" creationId="{E69C0F51-8968-462F-B000-C37D0B56FEF6}"/>
          </ac:picMkLst>
        </pc:picChg>
      </pc:sldChg>
    </pc:docChg>
  </pc:docChgLst>
  <pc:docChgLst>
    <pc:chgData name="Isabella Gagner" userId="73a61378-e221-43c9-aebf-0e831fb23d03" providerId="ADAL" clId="{37611D5C-8BDF-415B-A085-D4929C5B24B3}"/>
    <pc:docChg chg="undo custSel addSld modSld sldOrd modSection">
      <pc:chgData name="Isabella Gagner" userId="73a61378-e221-43c9-aebf-0e831fb23d03" providerId="ADAL" clId="{37611D5C-8BDF-415B-A085-D4929C5B24B3}" dt="2021-08-02T08:11:05.697" v="2016" actId="20577"/>
      <pc:docMkLst>
        <pc:docMk/>
      </pc:docMkLst>
      <pc:sldChg chg="modSp mod">
        <pc:chgData name="Isabella Gagner" userId="73a61378-e221-43c9-aebf-0e831fb23d03" providerId="ADAL" clId="{37611D5C-8BDF-415B-A085-D4929C5B24B3}" dt="2021-08-02T08:11:05.697" v="2016" actId="20577"/>
        <pc:sldMkLst>
          <pc:docMk/>
          <pc:sldMk cId="71659069" sldId="709"/>
        </pc:sldMkLst>
        <pc:spChg chg="mod">
          <ac:chgData name="Isabella Gagner" userId="73a61378-e221-43c9-aebf-0e831fb23d03" providerId="ADAL" clId="{37611D5C-8BDF-415B-A085-D4929C5B24B3}" dt="2021-08-02T08:11:05.697" v="2016" actId="20577"/>
          <ac:spMkLst>
            <pc:docMk/>
            <pc:sldMk cId="71659069" sldId="709"/>
            <ac:spMk id="9" creationId="{9272BD75-DDE5-4961-881B-874CF46636BB}"/>
          </ac:spMkLst>
        </pc:spChg>
      </pc:sldChg>
      <pc:sldChg chg="addSp delSp modSp mod">
        <pc:chgData name="Isabella Gagner" userId="73a61378-e221-43c9-aebf-0e831fb23d03" providerId="ADAL" clId="{37611D5C-8BDF-415B-A085-D4929C5B24B3}" dt="2021-07-14T08:23:24.557" v="1983" actId="20577"/>
        <pc:sldMkLst>
          <pc:docMk/>
          <pc:sldMk cId="1234404137" sldId="915"/>
        </pc:sldMkLst>
        <pc:spChg chg="add del mod">
          <ac:chgData name="Isabella Gagner" userId="73a61378-e221-43c9-aebf-0e831fb23d03" providerId="ADAL" clId="{37611D5C-8BDF-415B-A085-D4929C5B24B3}" dt="2021-07-14T08:16:50.567" v="965" actId="478"/>
          <ac:spMkLst>
            <pc:docMk/>
            <pc:sldMk cId="1234404137" sldId="915"/>
            <ac:spMk id="2" creationId="{3270FF29-CD0B-4ED5-B176-6BDE16B0487A}"/>
          </ac:spMkLst>
        </pc:spChg>
        <pc:spChg chg="mod">
          <ac:chgData name="Isabella Gagner" userId="73a61378-e221-43c9-aebf-0e831fb23d03" providerId="ADAL" clId="{37611D5C-8BDF-415B-A085-D4929C5B24B3}" dt="2021-07-14T08:23:24.557" v="1983" actId="20577"/>
          <ac:spMkLst>
            <pc:docMk/>
            <pc:sldMk cId="1234404137" sldId="915"/>
            <ac:spMk id="8" creationId="{2A5073E2-C19D-42D2-B84E-779D7C51ECD6}"/>
          </ac:spMkLst>
        </pc:spChg>
      </pc:sldChg>
      <pc:sldChg chg="modSp mod">
        <pc:chgData name="Isabella Gagner" userId="73a61378-e221-43c9-aebf-0e831fb23d03" providerId="ADAL" clId="{37611D5C-8BDF-415B-A085-D4929C5B24B3}" dt="2021-07-13T13:49:08.872" v="4" actId="14100"/>
        <pc:sldMkLst>
          <pc:docMk/>
          <pc:sldMk cId="2237257479" sldId="919"/>
        </pc:sldMkLst>
        <pc:picChg chg="mod">
          <ac:chgData name="Isabella Gagner" userId="73a61378-e221-43c9-aebf-0e831fb23d03" providerId="ADAL" clId="{37611D5C-8BDF-415B-A085-D4929C5B24B3}" dt="2021-07-13T13:49:03.251" v="1" actId="1076"/>
          <ac:picMkLst>
            <pc:docMk/>
            <pc:sldMk cId="2237257479" sldId="919"/>
            <ac:picMk id="9" creationId="{738463C7-9EA7-440D-A4B9-FCCD57CAEAF3}"/>
          </ac:picMkLst>
        </pc:picChg>
        <pc:picChg chg="mod">
          <ac:chgData name="Isabella Gagner" userId="73a61378-e221-43c9-aebf-0e831fb23d03" providerId="ADAL" clId="{37611D5C-8BDF-415B-A085-D4929C5B24B3}" dt="2021-07-13T13:49:08.872" v="4" actId="14100"/>
          <ac:picMkLst>
            <pc:docMk/>
            <pc:sldMk cId="2237257479" sldId="919"/>
            <ac:picMk id="17" creationId="{9C9B8858-18CD-4445-92F6-B7D97DC4BE71}"/>
          </ac:picMkLst>
        </pc:picChg>
        <pc:picChg chg="mod">
          <ac:chgData name="Isabella Gagner" userId="73a61378-e221-43c9-aebf-0e831fb23d03" providerId="ADAL" clId="{37611D5C-8BDF-415B-A085-D4929C5B24B3}" dt="2021-07-13T13:49:04.794" v="2" actId="1076"/>
          <ac:picMkLst>
            <pc:docMk/>
            <pc:sldMk cId="2237257479" sldId="919"/>
            <ac:picMk id="18" creationId="{CEEC022E-2B51-4A5F-8D5F-FBC7BBB5C8D4}"/>
          </ac:picMkLst>
        </pc:picChg>
      </pc:sldChg>
      <pc:sldChg chg="modSp mod modAnim">
        <pc:chgData name="Isabella Gagner" userId="73a61378-e221-43c9-aebf-0e831fb23d03" providerId="ADAL" clId="{37611D5C-8BDF-415B-A085-D4929C5B24B3}" dt="2021-07-13T13:50:34.418" v="39" actId="20577"/>
        <pc:sldMkLst>
          <pc:docMk/>
          <pc:sldMk cId="4161151929" sldId="920"/>
        </pc:sldMkLst>
        <pc:spChg chg="mod">
          <ac:chgData name="Isabella Gagner" userId="73a61378-e221-43c9-aebf-0e831fb23d03" providerId="ADAL" clId="{37611D5C-8BDF-415B-A085-D4929C5B24B3}" dt="2021-07-13T13:50:34.418" v="39" actId="20577"/>
          <ac:spMkLst>
            <pc:docMk/>
            <pc:sldMk cId="4161151929" sldId="920"/>
            <ac:spMk id="11" creationId="{C46F262B-C537-498A-B643-F629A984FF6B}"/>
          </ac:spMkLst>
        </pc:spChg>
      </pc:sldChg>
      <pc:sldChg chg="modSp">
        <pc:chgData name="Isabella Gagner" userId="73a61378-e221-43c9-aebf-0e831fb23d03" providerId="ADAL" clId="{37611D5C-8BDF-415B-A085-D4929C5B24B3}" dt="2021-07-14T08:22:48.531" v="1952" actId="20577"/>
        <pc:sldMkLst>
          <pc:docMk/>
          <pc:sldMk cId="2246428241" sldId="921"/>
        </pc:sldMkLst>
        <pc:spChg chg="mod">
          <ac:chgData name="Isabella Gagner" userId="73a61378-e221-43c9-aebf-0e831fb23d03" providerId="ADAL" clId="{37611D5C-8BDF-415B-A085-D4929C5B24B3}" dt="2021-07-14T08:22:48.531" v="1952" actId="20577"/>
          <ac:spMkLst>
            <pc:docMk/>
            <pc:sldMk cId="2246428241" sldId="921"/>
            <ac:spMk id="8" creationId="{2A5073E2-C19D-42D2-B84E-779D7C51ECD6}"/>
          </ac:spMkLst>
        </pc:spChg>
      </pc:sldChg>
      <pc:sldChg chg="modSp mod modAnim">
        <pc:chgData name="Isabella Gagner" userId="73a61378-e221-43c9-aebf-0e831fb23d03" providerId="ADAL" clId="{37611D5C-8BDF-415B-A085-D4929C5B24B3}" dt="2021-07-13T13:52:32.977" v="437" actId="20577"/>
        <pc:sldMkLst>
          <pc:docMk/>
          <pc:sldMk cId="181032310" sldId="923"/>
        </pc:sldMkLst>
        <pc:spChg chg="mod">
          <ac:chgData name="Isabella Gagner" userId="73a61378-e221-43c9-aebf-0e831fb23d03" providerId="ADAL" clId="{37611D5C-8BDF-415B-A085-D4929C5B24B3}" dt="2021-07-13T13:52:32.977" v="437" actId="20577"/>
          <ac:spMkLst>
            <pc:docMk/>
            <pc:sldMk cId="181032310" sldId="923"/>
            <ac:spMk id="3" creationId="{C5405242-625D-4D4F-AD1C-6EB69A36A8E9}"/>
          </ac:spMkLst>
        </pc:spChg>
        <pc:spChg chg="mod">
          <ac:chgData name="Isabella Gagner" userId="73a61378-e221-43c9-aebf-0e831fb23d03" providerId="ADAL" clId="{37611D5C-8BDF-415B-A085-D4929C5B24B3}" dt="2021-07-13T13:52:23.419" v="424" actId="404"/>
          <ac:spMkLst>
            <pc:docMk/>
            <pc:sldMk cId="181032310" sldId="923"/>
            <ac:spMk id="11" creationId="{C46F262B-C537-498A-B643-F629A984FF6B}"/>
          </ac:spMkLst>
        </pc:spChg>
      </pc:sldChg>
      <pc:sldChg chg="addSp delSp modSp add mod ord delAnim">
        <pc:chgData name="Isabella Gagner" userId="73a61378-e221-43c9-aebf-0e831fb23d03" providerId="ADAL" clId="{37611D5C-8BDF-415B-A085-D4929C5B24B3}" dt="2021-07-14T08:23:15.375" v="1978"/>
        <pc:sldMkLst>
          <pc:docMk/>
          <pc:sldMk cId="1369529872" sldId="924"/>
        </pc:sldMkLst>
        <pc:spChg chg="mod">
          <ac:chgData name="Isabella Gagner" userId="73a61378-e221-43c9-aebf-0e831fb23d03" providerId="ADAL" clId="{37611D5C-8BDF-415B-A085-D4929C5B24B3}" dt="2021-07-13T13:53:18.283" v="453" actId="20577"/>
          <ac:spMkLst>
            <pc:docMk/>
            <pc:sldMk cId="1369529872" sldId="924"/>
            <ac:spMk id="3" creationId="{C5405242-625D-4D4F-AD1C-6EB69A36A8E9}"/>
          </ac:spMkLst>
        </pc:spChg>
        <pc:spChg chg="del">
          <ac:chgData name="Isabella Gagner" userId="73a61378-e221-43c9-aebf-0e831fb23d03" providerId="ADAL" clId="{37611D5C-8BDF-415B-A085-D4929C5B24B3}" dt="2021-07-13T13:53:21.255" v="454" actId="478"/>
          <ac:spMkLst>
            <pc:docMk/>
            <pc:sldMk cId="1369529872" sldId="924"/>
            <ac:spMk id="11" creationId="{C46F262B-C537-498A-B643-F629A984FF6B}"/>
          </ac:spMkLst>
        </pc:spChg>
        <pc:graphicFrameChg chg="add del">
          <ac:chgData name="Isabella Gagner" userId="73a61378-e221-43c9-aebf-0e831fb23d03" providerId="ADAL" clId="{37611D5C-8BDF-415B-A085-D4929C5B24B3}" dt="2021-07-13T13:53:31.740" v="456" actId="3680"/>
          <ac:graphicFrameMkLst>
            <pc:docMk/>
            <pc:sldMk cId="1369529872" sldId="924"/>
            <ac:graphicFrameMk id="2" creationId="{F3932B5D-4A49-467D-8075-2A1D8FF23E83}"/>
          </ac:graphicFrameMkLst>
        </pc:graphicFrameChg>
        <pc:graphicFrameChg chg="add mod modGraphic">
          <ac:chgData name="Isabella Gagner" userId="73a61378-e221-43c9-aebf-0e831fb23d03" providerId="ADAL" clId="{37611D5C-8BDF-415B-A085-D4929C5B24B3}" dt="2021-07-13T13:58:48.735" v="932" actId="20577"/>
          <ac:graphicFrameMkLst>
            <pc:docMk/>
            <pc:sldMk cId="1369529872" sldId="924"/>
            <ac:graphicFrameMk id="6" creationId="{33AE0508-3818-4270-B1F5-B26DB665EC16}"/>
          </ac:graphicFrameMkLst>
        </pc:graphicFrameChg>
      </pc:sldChg>
      <pc:sldChg chg="delSp modSp add mod">
        <pc:chgData name="Isabella Gagner" userId="73a61378-e221-43c9-aebf-0e831fb23d03" providerId="ADAL" clId="{37611D5C-8BDF-415B-A085-D4929C5B24B3}" dt="2021-07-14T08:16:40.952" v="964" actId="478"/>
        <pc:sldMkLst>
          <pc:docMk/>
          <pc:sldMk cId="3923409295" sldId="925"/>
        </pc:sldMkLst>
        <pc:spChg chg="mod">
          <ac:chgData name="Isabella Gagner" userId="73a61378-e221-43c9-aebf-0e831fb23d03" providerId="ADAL" clId="{37611D5C-8BDF-415B-A085-D4929C5B24B3}" dt="2021-07-14T08:16:36.681" v="963" actId="20577"/>
          <ac:spMkLst>
            <pc:docMk/>
            <pc:sldMk cId="3923409295" sldId="925"/>
            <ac:spMk id="3" creationId="{C5405242-625D-4D4F-AD1C-6EB69A36A8E9}"/>
          </ac:spMkLst>
        </pc:spChg>
        <pc:graphicFrameChg chg="del">
          <ac:chgData name="Isabella Gagner" userId="73a61378-e221-43c9-aebf-0e831fb23d03" providerId="ADAL" clId="{37611D5C-8BDF-415B-A085-D4929C5B24B3}" dt="2021-07-14T08:16:40.952" v="964" actId="478"/>
          <ac:graphicFrameMkLst>
            <pc:docMk/>
            <pc:sldMk cId="3923409295" sldId="925"/>
            <ac:graphicFrameMk id="6" creationId="{33AE0508-3818-4270-B1F5-B26DB665EC16}"/>
          </ac:graphicFrameMkLst>
        </pc:graphicFrameChg>
      </pc:sldChg>
      <pc:sldChg chg="modSp add mod modAnim">
        <pc:chgData name="Isabella Gagner" userId="73a61378-e221-43c9-aebf-0e831fb23d03" providerId="ADAL" clId="{37611D5C-8BDF-415B-A085-D4929C5B24B3}" dt="2021-07-14T08:22:21.600" v="1948" actId="20577"/>
        <pc:sldMkLst>
          <pc:docMk/>
          <pc:sldMk cId="2976434651" sldId="926"/>
        </pc:sldMkLst>
        <pc:spChg chg="mod">
          <ac:chgData name="Isabella Gagner" userId="73a61378-e221-43c9-aebf-0e831fb23d03" providerId="ADAL" clId="{37611D5C-8BDF-415B-A085-D4929C5B24B3}" dt="2021-07-14T08:18:16.077" v="1174" actId="20577"/>
          <ac:spMkLst>
            <pc:docMk/>
            <pc:sldMk cId="2976434651" sldId="926"/>
            <ac:spMk id="3" creationId="{C5405242-625D-4D4F-AD1C-6EB69A36A8E9}"/>
          </ac:spMkLst>
        </pc:spChg>
        <pc:spChg chg="mod">
          <ac:chgData name="Isabella Gagner" userId="73a61378-e221-43c9-aebf-0e831fb23d03" providerId="ADAL" clId="{37611D5C-8BDF-415B-A085-D4929C5B24B3}" dt="2021-07-14T08:22:21.600" v="1948" actId="20577"/>
          <ac:spMkLst>
            <pc:docMk/>
            <pc:sldMk cId="2976434651" sldId="926"/>
            <ac:spMk id="11" creationId="{C46F262B-C537-498A-B643-F629A984FF6B}"/>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B040044-3F59-4E35-A2E2-0BA53B683B8F}"/>
              </a:ext>
            </a:extLst>
          </p:cNvPr>
          <p:cNvSpPr>
            <a:spLocks noGrp="1"/>
          </p:cNvSpPr>
          <p:nvPr>
            <p:ph type="hdr" sz="quarter"/>
          </p:nvPr>
        </p:nvSpPr>
        <p:spPr>
          <a:xfrm>
            <a:off x="2" y="0"/>
            <a:ext cx="3172617" cy="482284"/>
          </a:xfrm>
          <a:prstGeom prst="rect">
            <a:avLst/>
          </a:prstGeom>
        </p:spPr>
        <p:txBody>
          <a:bodyPr vert="horz" lIns="178463" tIns="89232" rIns="178463" bIns="89232" rtlCol="0"/>
          <a:lstStyle>
            <a:lvl1pPr algn="l">
              <a:defRPr sz="2300"/>
            </a:lvl1pPr>
          </a:lstStyle>
          <a:p>
            <a:endParaRPr lang="en-GB">
              <a:latin typeface="Montserrat SemiBold" panose="00000700000000000000" pitchFamily="2" charset="0"/>
            </a:endParaRPr>
          </a:p>
        </p:txBody>
      </p:sp>
      <p:sp>
        <p:nvSpPr>
          <p:cNvPr id="3" name="Date Placeholder 2">
            <a:extLst>
              <a:ext uri="{FF2B5EF4-FFF2-40B4-BE49-F238E27FC236}">
                <a16:creationId xmlns:a16="http://schemas.microsoft.com/office/drawing/2014/main" id="{51DD614D-47F8-4EB1-BCF7-21B47331F18A}"/>
              </a:ext>
            </a:extLst>
          </p:cNvPr>
          <p:cNvSpPr>
            <a:spLocks noGrp="1"/>
          </p:cNvSpPr>
          <p:nvPr>
            <p:ph type="dt" sz="quarter" idx="1"/>
          </p:nvPr>
        </p:nvSpPr>
        <p:spPr>
          <a:xfrm>
            <a:off x="4142587" y="0"/>
            <a:ext cx="3172613" cy="482284"/>
          </a:xfrm>
          <a:prstGeom prst="rect">
            <a:avLst/>
          </a:prstGeom>
        </p:spPr>
        <p:txBody>
          <a:bodyPr vert="horz" lIns="178463" tIns="89232" rIns="178463" bIns="89232" rtlCol="0"/>
          <a:lstStyle>
            <a:lvl1pPr algn="r">
              <a:defRPr sz="2300"/>
            </a:lvl1pPr>
          </a:lstStyle>
          <a:p>
            <a:endParaRPr lang="en-GB">
              <a:latin typeface="Montserrat SemiBold" panose="00000700000000000000" pitchFamily="2" charset="0"/>
            </a:endParaRPr>
          </a:p>
        </p:txBody>
      </p:sp>
      <p:sp>
        <p:nvSpPr>
          <p:cNvPr id="4" name="Footer Placeholder 3">
            <a:extLst>
              <a:ext uri="{FF2B5EF4-FFF2-40B4-BE49-F238E27FC236}">
                <a16:creationId xmlns:a16="http://schemas.microsoft.com/office/drawing/2014/main" id="{811DE23F-A805-4ED9-96E9-631B985DE0FD}"/>
              </a:ext>
            </a:extLst>
          </p:cNvPr>
          <p:cNvSpPr>
            <a:spLocks noGrp="1"/>
          </p:cNvSpPr>
          <p:nvPr>
            <p:ph type="ftr" sz="quarter" idx="2"/>
          </p:nvPr>
        </p:nvSpPr>
        <p:spPr>
          <a:xfrm>
            <a:off x="2" y="9118919"/>
            <a:ext cx="3172617" cy="482282"/>
          </a:xfrm>
          <a:prstGeom prst="rect">
            <a:avLst/>
          </a:prstGeom>
        </p:spPr>
        <p:txBody>
          <a:bodyPr vert="horz" lIns="178463" tIns="89232" rIns="178463" bIns="89232" rtlCol="0" anchor="b"/>
          <a:lstStyle>
            <a:lvl1pPr algn="l">
              <a:defRPr sz="2300"/>
            </a:lvl1pPr>
          </a:lstStyle>
          <a:p>
            <a:endParaRPr lang="en-GB">
              <a:latin typeface="Montserrat SemiBold" panose="00000700000000000000" pitchFamily="2" charset="0"/>
            </a:endParaRPr>
          </a:p>
        </p:txBody>
      </p:sp>
      <p:sp>
        <p:nvSpPr>
          <p:cNvPr id="5" name="Slide Number Placeholder 4">
            <a:extLst>
              <a:ext uri="{FF2B5EF4-FFF2-40B4-BE49-F238E27FC236}">
                <a16:creationId xmlns:a16="http://schemas.microsoft.com/office/drawing/2014/main" id="{DF244F48-FFBD-4007-9766-3B2A514FFA18}"/>
              </a:ext>
            </a:extLst>
          </p:cNvPr>
          <p:cNvSpPr>
            <a:spLocks noGrp="1"/>
          </p:cNvSpPr>
          <p:nvPr>
            <p:ph type="sldNum" sz="quarter" idx="3"/>
          </p:nvPr>
        </p:nvSpPr>
        <p:spPr>
          <a:xfrm>
            <a:off x="4142587" y="9118919"/>
            <a:ext cx="3172613" cy="482282"/>
          </a:xfrm>
          <a:prstGeom prst="rect">
            <a:avLst/>
          </a:prstGeom>
        </p:spPr>
        <p:txBody>
          <a:bodyPr vert="horz" lIns="178463" tIns="89232" rIns="178463" bIns="89232" rtlCol="0" anchor="b"/>
          <a:lstStyle>
            <a:lvl1pPr algn="r">
              <a:defRPr sz="2300"/>
            </a:lvl1pPr>
          </a:lstStyle>
          <a:p>
            <a:fld id="{215D70E6-04F6-49F4-9FA9-357E888F8DC9}" type="slidenum">
              <a:rPr lang="en-GB" smtClean="0">
                <a:latin typeface="Montserrat SemiBold" panose="00000700000000000000" pitchFamily="2" charset="0"/>
              </a:rPr>
              <a:t>‹#›</a:t>
            </a:fld>
            <a:endParaRPr lang="en-GB">
              <a:latin typeface="Montserrat SemiBold" panose="00000700000000000000" pitchFamily="2" charset="0"/>
            </a:endParaRPr>
          </a:p>
        </p:txBody>
      </p:sp>
    </p:spTree>
    <p:extLst>
      <p:ext uri="{BB962C8B-B14F-4D97-AF65-F5344CB8AC3E}">
        <p14:creationId xmlns:p14="http://schemas.microsoft.com/office/powerpoint/2010/main" val="1502896684"/>
      </p:ext>
    </p:extLst>
  </p:cSld>
  <p:clrMap bg1="lt1" tx1="dk1" bg2="lt2" tx2="dk2" accent1="accent1" accent2="accent2" accent3="accent3" accent4="accent4" accent5="accent5" accent6="accent6" hlink="hlink" folHlink="folHlink"/>
  <p:hf sldNum="0"/>
</p:handoutMaster>
</file>

<file path=ppt/media/image1.png>
</file>

<file path=ppt/media/image10.jpeg>
</file>

<file path=ppt/media/image11.png>
</file>

<file path=ppt/media/image2.jpe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1" y="2"/>
            <a:ext cx="3169922" cy="2555018"/>
          </a:xfrm>
          <a:prstGeom prst="rect">
            <a:avLst/>
          </a:prstGeom>
        </p:spPr>
        <p:txBody>
          <a:bodyPr vert="horz" lIns="178463" tIns="89232" rIns="178463" bIns="89232" rtlCol="0"/>
          <a:lstStyle>
            <a:lvl1pPr algn="l">
              <a:defRPr sz="2300">
                <a:latin typeface="Montserrat SemiBold" panose="00000700000000000000" pitchFamily="2" charset="0"/>
              </a:defRPr>
            </a:lvl1pPr>
          </a:lstStyle>
          <a:p>
            <a:endParaRPr lang="sv-SE"/>
          </a:p>
        </p:txBody>
      </p:sp>
      <p:sp>
        <p:nvSpPr>
          <p:cNvPr id="3" name="Platshållare för datum 2"/>
          <p:cNvSpPr>
            <a:spLocks noGrp="1"/>
          </p:cNvSpPr>
          <p:nvPr>
            <p:ph type="dt" idx="1"/>
          </p:nvPr>
        </p:nvSpPr>
        <p:spPr>
          <a:xfrm>
            <a:off x="4143586" y="2"/>
            <a:ext cx="3169922" cy="2555018"/>
          </a:xfrm>
          <a:prstGeom prst="rect">
            <a:avLst/>
          </a:prstGeom>
        </p:spPr>
        <p:txBody>
          <a:bodyPr vert="horz" lIns="178463" tIns="89232" rIns="178463" bIns="89232" rtlCol="0"/>
          <a:lstStyle>
            <a:lvl1pPr algn="r">
              <a:defRPr sz="2300">
                <a:latin typeface="Montserrat SemiBold" panose="00000700000000000000" pitchFamily="2" charset="0"/>
              </a:defRPr>
            </a:lvl1pPr>
          </a:lstStyle>
          <a:p>
            <a:endParaRPr lang="sv-SE"/>
          </a:p>
        </p:txBody>
      </p:sp>
      <p:sp>
        <p:nvSpPr>
          <p:cNvPr id="4" name="Platshållare för bildobjekt 3"/>
          <p:cNvSpPr>
            <a:spLocks noGrp="1" noRot="1" noChangeAspect="1"/>
          </p:cNvSpPr>
          <p:nvPr>
            <p:ph type="sldImg" idx="2"/>
          </p:nvPr>
        </p:nvSpPr>
        <p:spPr>
          <a:xfrm>
            <a:off x="-11618913" y="6365875"/>
            <a:ext cx="30553026" cy="17186275"/>
          </a:xfrm>
          <a:prstGeom prst="rect">
            <a:avLst/>
          </a:prstGeom>
          <a:noFill/>
          <a:ln w="12700">
            <a:solidFill>
              <a:prstClr val="black"/>
            </a:solidFill>
          </a:ln>
        </p:spPr>
        <p:txBody>
          <a:bodyPr vert="horz" lIns="178463" tIns="89232" rIns="178463" bIns="89232" rtlCol="0" anchor="ctr"/>
          <a:lstStyle/>
          <a:p>
            <a:endParaRPr lang="sv-SE"/>
          </a:p>
        </p:txBody>
      </p:sp>
      <p:sp>
        <p:nvSpPr>
          <p:cNvPr id="5" name="Platshållare för anteckningar 4"/>
          <p:cNvSpPr>
            <a:spLocks noGrp="1"/>
          </p:cNvSpPr>
          <p:nvPr>
            <p:ph type="body" sz="quarter" idx="3"/>
          </p:nvPr>
        </p:nvSpPr>
        <p:spPr>
          <a:xfrm>
            <a:off x="731522" y="24506931"/>
            <a:ext cx="5852160" cy="20051124"/>
          </a:xfrm>
          <a:prstGeom prst="rect">
            <a:avLst/>
          </a:prstGeom>
        </p:spPr>
        <p:txBody>
          <a:bodyPr vert="horz" lIns="178463" tIns="89232" rIns="178463" bIns="89232" rtlCol="0"/>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6" name="Platshållare för sidfot 5"/>
          <p:cNvSpPr>
            <a:spLocks noGrp="1"/>
          </p:cNvSpPr>
          <p:nvPr>
            <p:ph type="ftr" sz="quarter" idx="4"/>
          </p:nvPr>
        </p:nvSpPr>
        <p:spPr>
          <a:xfrm>
            <a:off x="1" y="48368483"/>
            <a:ext cx="3169922" cy="2555013"/>
          </a:xfrm>
          <a:prstGeom prst="rect">
            <a:avLst/>
          </a:prstGeom>
        </p:spPr>
        <p:txBody>
          <a:bodyPr vert="horz" lIns="178463" tIns="89232" rIns="178463" bIns="89232" rtlCol="0" anchor="b"/>
          <a:lstStyle>
            <a:lvl1pPr algn="l">
              <a:defRPr sz="2300">
                <a:latin typeface="Montserrat SemiBold" panose="00000700000000000000" pitchFamily="2" charset="0"/>
              </a:defRPr>
            </a:lvl1pPr>
          </a:lstStyle>
          <a:p>
            <a:endParaRPr lang="sv-SE"/>
          </a:p>
        </p:txBody>
      </p:sp>
      <p:sp>
        <p:nvSpPr>
          <p:cNvPr id="7" name="Platshållare för bildnummer 6"/>
          <p:cNvSpPr>
            <a:spLocks noGrp="1"/>
          </p:cNvSpPr>
          <p:nvPr>
            <p:ph type="sldNum" sz="quarter" idx="5"/>
          </p:nvPr>
        </p:nvSpPr>
        <p:spPr>
          <a:xfrm>
            <a:off x="4143586" y="48368483"/>
            <a:ext cx="3169922" cy="2555013"/>
          </a:xfrm>
          <a:prstGeom prst="rect">
            <a:avLst/>
          </a:prstGeom>
        </p:spPr>
        <p:txBody>
          <a:bodyPr vert="horz" lIns="178463" tIns="89232" rIns="178463" bIns="89232" rtlCol="0" anchor="b"/>
          <a:lstStyle>
            <a:lvl1pPr algn="r">
              <a:defRPr sz="2300">
                <a:latin typeface="Montserrat SemiBold" panose="00000700000000000000" pitchFamily="2" charset="0"/>
              </a:defRPr>
            </a:lvl1pPr>
          </a:lstStyle>
          <a:p>
            <a:fld id="{CADA68E5-9915-44D5-9369-C67D2F33F6F9}" type="slidenum">
              <a:rPr lang="sv-SE" smtClean="0"/>
              <a:pPr/>
              <a:t>‹#›</a:t>
            </a:fld>
            <a:endParaRPr lang="sv-SE"/>
          </a:p>
        </p:txBody>
      </p:sp>
    </p:spTree>
    <p:extLst>
      <p:ext uri="{BB962C8B-B14F-4D97-AF65-F5344CB8AC3E}">
        <p14:creationId xmlns:p14="http://schemas.microsoft.com/office/powerpoint/2010/main" val="3248146434"/>
      </p:ext>
    </p:extLst>
  </p:cSld>
  <p:clrMap bg1="lt1" tx1="dk1" bg2="lt2" tx2="dk2" accent1="accent1" accent2="accent2" accent3="accent3" accent4="accent4" accent5="accent5" accent6="accent6" hlink="hlink" folHlink="folHlink"/>
  <p:hf sldNum="0"/>
  <p:notesStyle>
    <a:lvl1pPr marL="0" algn="l" defTabSz="914400" rtl="0" eaLnBrk="1" latinLnBrk="0" hangingPunct="1">
      <a:defRPr sz="1200" kern="1200">
        <a:solidFill>
          <a:schemeClr val="tx1"/>
        </a:solidFill>
        <a:latin typeface="Montserrat SemiBold" panose="00000700000000000000" pitchFamily="2" charset="0"/>
        <a:ea typeface="+mn-ea"/>
        <a:cs typeface="+mn-cs"/>
      </a:defRPr>
    </a:lvl1pPr>
    <a:lvl2pPr marL="457200" algn="l" defTabSz="914400" rtl="0" eaLnBrk="1" latinLnBrk="0" hangingPunct="1">
      <a:defRPr sz="1200" kern="1200">
        <a:solidFill>
          <a:schemeClr val="tx1"/>
        </a:solidFill>
        <a:latin typeface="Montserrat SemiBold" panose="00000700000000000000" pitchFamily="2" charset="0"/>
        <a:ea typeface="+mn-ea"/>
        <a:cs typeface="+mn-cs"/>
      </a:defRPr>
    </a:lvl2pPr>
    <a:lvl3pPr marL="914400" algn="l" defTabSz="914400" rtl="0" eaLnBrk="1" latinLnBrk="0" hangingPunct="1">
      <a:defRPr sz="1200" kern="1200">
        <a:solidFill>
          <a:schemeClr val="tx1"/>
        </a:solidFill>
        <a:latin typeface="Montserrat SemiBold" panose="00000700000000000000" pitchFamily="2" charset="0"/>
        <a:ea typeface="+mn-ea"/>
        <a:cs typeface="+mn-cs"/>
      </a:defRPr>
    </a:lvl3pPr>
    <a:lvl4pPr marL="1371600" algn="l" defTabSz="914400" rtl="0" eaLnBrk="1" latinLnBrk="0" hangingPunct="1">
      <a:defRPr sz="1200" kern="1200">
        <a:solidFill>
          <a:schemeClr val="tx1"/>
        </a:solidFill>
        <a:latin typeface="Montserrat SemiBold" panose="00000700000000000000" pitchFamily="2" charset="0"/>
        <a:ea typeface="+mn-ea"/>
        <a:cs typeface="+mn-cs"/>
      </a:defRPr>
    </a:lvl4pPr>
    <a:lvl5pPr marL="1828800" algn="l" defTabSz="914400" rtl="0" eaLnBrk="1" latinLnBrk="0" hangingPunct="1">
      <a:defRPr sz="1200" kern="1200">
        <a:solidFill>
          <a:schemeClr val="tx1"/>
        </a:solidFill>
        <a:latin typeface="Montserrat SemiBold" panose="00000700000000000000"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a:p>
        </p:txBody>
      </p:sp>
      <p:sp>
        <p:nvSpPr>
          <p:cNvPr id="6" name="Footer Placeholder 5">
            <a:extLst>
              <a:ext uri="{FF2B5EF4-FFF2-40B4-BE49-F238E27FC236}">
                <a16:creationId xmlns:a16="http://schemas.microsoft.com/office/drawing/2014/main" id="{EFC5607A-6ABB-4CE4-84C3-88E59C475556}"/>
              </a:ext>
            </a:extLst>
          </p:cNvPr>
          <p:cNvSpPr>
            <a:spLocks noGrp="1"/>
          </p:cNvSpPr>
          <p:nvPr>
            <p:ph type="ftr" sz="quarter" idx="4"/>
          </p:nvPr>
        </p:nvSpPr>
        <p:spPr/>
        <p:txBody>
          <a:bodyPr/>
          <a:lstStyle/>
          <a:p>
            <a:endParaRPr lang="sv-SE"/>
          </a:p>
        </p:txBody>
      </p:sp>
      <p:sp>
        <p:nvSpPr>
          <p:cNvPr id="7" name="Header Placeholder 6">
            <a:extLst>
              <a:ext uri="{FF2B5EF4-FFF2-40B4-BE49-F238E27FC236}">
                <a16:creationId xmlns:a16="http://schemas.microsoft.com/office/drawing/2014/main" id="{40BE2E46-A89D-49A9-B092-2D234100CAAC}"/>
              </a:ext>
            </a:extLst>
          </p:cNvPr>
          <p:cNvSpPr>
            <a:spLocks noGrp="1"/>
          </p:cNvSpPr>
          <p:nvPr>
            <p:ph type="hdr" sz="quarter"/>
          </p:nvPr>
        </p:nvSpPr>
        <p:spPr/>
        <p:txBody>
          <a:bodyPr/>
          <a:lstStyle/>
          <a:p>
            <a:endParaRPr lang="sv-SE"/>
          </a:p>
        </p:txBody>
      </p:sp>
    </p:spTree>
    <p:extLst>
      <p:ext uri="{BB962C8B-B14F-4D97-AF65-F5344CB8AC3E}">
        <p14:creationId xmlns:p14="http://schemas.microsoft.com/office/powerpoint/2010/main" val="891939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a:p>
        </p:txBody>
      </p:sp>
      <p:sp>
        <p:nvSpPr>
          <p:cNvPr id="4" name="Platshållare för datum 3">
            <a:extLst>
              <a:ext uri="{FF2B5EF4-FFF2-40B4-BE49-F238E27FC236}">
                <a16:creationId xmlns:a16="http://schemas.microsoft.com/office/drawing/2014/main" id="{E2E95AF4-97AE-4B89-8D26-CE601334AD35}"/>
              </a:ext>
            </a:extLst>
          </p:cNvPr>
          <p:cNvSpPr>
            <a:spLocks noGrp="1"/>
          </p:cNvSpPr>
          <p:nvPr>
            <p:ph type="dt" idx="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sv-SE" sz="2300" b="0" i="0" u="none" strike="noStrike" kern="1200" cap="none" spc="0" normalizeH="0" baseline="0" noProof="0">
              <a:ln>
                <a:noFill/>
              </a:ln>
              <a:solidFill>
                <a:prstClr val="black"/>
              </a:solidFill>
              <a:effectLst/>
              <a:uLnTx/>
              <a:uFillTx/>
              <a:latin typeface="Montserrat SemiBold" panose="00000700000000000000" pitchFamily="2" charset="0"/>
              <a:ea typeface="+mn-ea"/>
              <a:cs typeface="+mn-cs"/>
            </a:endParaRPr>
          </a:p>
        </p:txBody>
      </p:sp>
      <p:sp>
        <p:nvSpPr>
          <p:cNvPr id="6" name="Footer Placeholder 5">
            <a:extLst>
              <a:ext uri="{FF2B5EF4-FFF2-40B4-BE49-F238E27FC236}">
                <a16:creationId xmlns:a16="http://schemas.microsoft.com/office/drawing/2014/main" id="{5A75B1D9-457C-46EC-8E83-B44421DC3F7F}"/>
              </a:ext>
            </a:extLst>
          </p:cNvPr>
          <p:cNvSpPr>
            <a:spLocks noGrp="1"/>
          </p:cNvSpPr>
          <p:nvPr>
            <p:ph type="ftr" sz="quarter" idx="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sv-SE" sz="2300" b="0" i="0" u="none" strike="noStrike" kern="1200" cap="none" spc="0" normalizeH="0" baseline="0" noProof="0">
              <a:ln>
                <a:noFill/>
              </a:ln>
              <a:solidFill>
                <a:prstClr val="black"/>
              </a:solidFill>
              <a:effectLst/>
              <a:uLnTx/>
              <a:uFillTx/>
              <a:latin typeface="Montserrat SemiBold" panose="00000700000000000000" pitchFamily="2" charset="0"/>
              <a:ea typeface="+mn-ea"/>
              <a:cs typeface="+mn-cs"/>
            </a:endParaRPr>
          </a:p>
        </p:txBody>
      </p:sp>
      <p:sp>
        <p:nvSpPr>
          <p:cNvPr id="7" name="Header Placeholder 6">
            <a:extLst>
              <a:ext uri="{FF2B5EF4-FFF2-40B4-BE49-F238E27FC236}">
                <a16:creationId xmlns:a16="http://schemas.microsoft.com/office/drawing/2014/main" id="{933AC5E3-B564-450A-B8BF-95EC1639667A}"/>
              </a:ext>
            </a:extLst>
          </p:cNvPr>
          <p:cNvSpPr>
            <a:spLocks noGrp="1"/>
          </p:cNvSpPr>
          <p:nvPr>
            <p:ph type="hdr" sz="quarter"/>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sv-SE" sz="2300" b="0" i="0" u="none" strike="noStrike" kern="1200" cap="none" spc="0" normalizeH="0" baseline="0" noProof="0">
              <a:ln>
                <a:noFill/>
              </a:ln>
              <a:solidFill>
                <a:prstClr val="black"/>
              </a:solidFill>
              <a:effectLst/>
              <a:uLnTx/>
              <a:uFillTx/>
              <a:latin typeface="Montserrat SemiBold" panose="00000700000000000000" pitchFamily="2" charset="0"/>
              <a:ea typeface="+mn-ea"/>
              <a:cs typeface="+mn-cs"/>
            </a:endParaRPr>
          </a:p>
        </p:txBody>
      </p:sp>
    </p:spTree>
    <p:extLst>
      <p:ext uri="{BB962C8B-B14F-4D97-AF65-F5344CB8AC3E}">
        <p14:creationId xmlns:p14="http://schemas.microsoft.com/office/powerpoint/2010/main" val="8211750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a:p>
        </p:txBody>
      </p:sp>
      <p:sp>
        <p:nvSpPr>
          <p:cNvPr id="4" name="Platshållare för datum 3">
            <a:extLst>
              <a:ext uri="{FF2B5EF4-FFF2-40B4-BE49-F238E27FC236}">
                <a16:creationId xmlns:a16="http://schemas.microsoft.com/office/drawing/2014/main" id="{B3ACE1DF-E7FA-4255-B0DB-EC6E66FBC02C}"/>
              </a:ext>
            </a:extLst>
          </p:cNvPr>
          <p:cNvSpPr>
            <a:spLocks noGrp="1"/>
          </p:cNvSpPr>
          <p:nvPr>
            <p:ph type="dt" idx="1"/>
          </p:nvPr>
        </p:nvSpPr>
        <p:spPr/>
        <p:txBody>
          <a:bodyPr/>
          <a:lstStyle/>
          <a:p>
            <a:endParaRPr lang="sv-SE"/>
          </a:p>
        </p:txBody>
      </p:sp>
    </p:spTree>
    <p:extLst>
      <p:ext uri="{BB962C8B-B14F-4D97-AF65-F5344CB8AC3E}">
        <p14:creationId xmlns:p14="http://schemas.microsoft.com/office/powerpoint/2010/main" val="4052900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a:p>
        </p:txBody>
      </p:sp>
      <p:sp>
        <p:nvSpPr>
          <p:cNvPr id="4" name="Platshållare för datum 3">
            <a:extLst>
              <a:ext uri="{FF2B5EF4-FFF2-40B4-BE49-F238E27FC236}">
                <a16:creationId xmlns:a16="http://schemas.microsoft.com/office/drawing/2014/main" id="{B3ACE1DF-E7FA-4255-B0DB-EC6E66FBC02C}"/>
              </a:ext>
            </a:extLst>
          </p:cNvPr>
          <p:cNvSpPr>
            <a:spLocks noGrp="1"/>
          </p:cNvSpPr>
          <p:nvPr>
            <p:ph type="dt" idx="1"/>
          </p:nvPr>
        </p:nvSpPr>
        <p:spPr/>
        <p:txBody>
          <a:bodyPr/>
          <a:lstStyle/>
          <a:p>
            <a:endParaRPr lang="sv-SE"/>
          </a:p>
        </p:txBody>
      </p:sp>
    </p:spTree>
    <p:extLst>
      <p:ext uri="{BB962C8B-B14F-4D97-AF65-F5344CB8AC3E}">
        <p14:creationId xmlns:p14="http://schemas.microsoft.com/office/powerpoint/2010/main" val="35989091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a:p>
        </p:txBody>
      </p:sp>
      <p:sp>
        <p:nvSpPr>
          <p:cNvPr id="4" name="Platshållare för datum 3">
            <a:extLst>
              <a:ext uri="{FF2B5EF4-FFF2-40B4-BE49-F238E27FC236}">
                <a16:creationId xmlns:a16="http://schemas.microsoft.com/office/drawing/2014/main" id="{B3ACE1DF-E7FA-4255-B0DB-EC6E66FBC02C}"/>
              </a:ext>
            </a:extLst>
          </p:cNvPr>
          <p:cNvSpPr>
            <a:spLocks noGrp="1"/>
          </p:cNvSpPr>
          <p:nvPr>
            <p:ph type="dt" idx="1"/>
          </p:nvPr>
        </p:nvSpPr>
        <p:spPr/>
        <p:txBody>
          <a:bodyPr/>
          <a:lstStyle/>
          <a:p>
            <a:endParaRPr lang="sv-SE"/>
          </a:p>
        </p:txBody>
      </p:sp>
    </p:spTree>
    <p:extLst>
      <p:ext uri="{BB962C8B-B14F-4D97-AF65-F5344CB8AC3E}">
        <p14:creationId xmlns:p14="http://schemas.microsoft.com/office/powerpoint/2010/main" val="40444549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en-GB"/>
          </a:p>
        </p:txBody>
      </p:sp>
      <p:sp>
        <p:nvSpPr>
          <p:cNvPr id="4" name="Platshållare för datum 3">
            <a:extLst>
              <a:ext uri="{FF2B5EF4-FFF2-40B4-BE49-F238E27FC236}">
                <a16:creationId xmlns:a16="http://schemas.microsoft.com/office/drawing/2014/main" id="{B3ACE1DF-E7FA-4255-B0DB-EC6E66FBC02C}"/>
              </a:ext>
            </a:extLst>
          </p:cNvPr>
          <p:cNvSpPr>
            <a:spLocks noGrp="1"/>
          </p:cNvSpPr>
          <p:nvPr>
            <p:ph type="dt" idx="1"/>
          </p:nvPr>
        </p:nvSpPr>
        <p:spPr/>
        <p:txBody>
          <a:bodyPr/>
          <a:lstStyle/>
          <a:p>
            <a:endParaRPr lang="sv-SE"/>
          </a:p>
        </p:txBody>
      </p:sp>
    </p:spTree>
    <p:extLst>
      <p:ext uri="{BB962C8B-B14F-4D97-AF65-F5344CB8AC3E}">
        <p14:creationId xmlns:p14="http://schemas.microsoft.com/office/powerpoint/2010/main" val="3516720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datum 1">
            <a:extLst>
              <a:ext uri="{FF2B5EF4-FFF2-40B4-BE49-F238E27FC236}">
                <a16:creationId xmlns:a16="http://schemas.microsoft.com/office/drawing/2014/main" id="{3A004ECA-F6BA-4A06-800E-CDE2E9A6D76F}"/>
              </a:ext>
            </a:extLst>
          </p:cNvPr>
          <p:cNvSpPr>
            <a:spLocks noGrp="1"/>
          </p:cNvSpPr>
          <p:nvPr>
            <p:ph type="dt" idx="1"/>
          </p:nvPr>
        </p:nvSpPr>
        <p:spPr/>
        <p:txBody>
          <a:bodyPr/>
          <a:lstStyle/>
          <a:p>
            <a:endParaRPr lang="sv-SE"/>
          </a:p>
        </p:txBody>
      </p:sp>
      <p:sp>
        <p:nvSpPr>
          <p:cNvPr id="4" name="Footer Placeholder 3">
            <a:extLst>
              <a:ext uri="{FF2B5EF4-FFF2-40B4-BE49-F238E27FC236}">
                <a16:creationId xmlns:a16="http://schemas.microsoft.com/office/drawing/2014/main" id="{524C2AC0-B6B4-45DA-A269-23384FDD7399}"/>
              </a:ext>
            </a:extLst>
          </p:cNvPr>
          <p:cNvSpPr>
            <a:spLocks noGrp="1"/>
          </p:cNvSpPr>
          <p:nvPr>
            <p:ph type="ftr" sz="quarter" idx="4"/>
          </p:nvPr>
        </p:nvSpPr>
        <p:spPr/>
        <p:txBody>
          <a:bodyPr/>
          <a:lstStyle/>
          <a:p>
            <a:endParaRPr lang="sv-SE"/>
          </a:p>
        </p:txBody>
      </p:sp>
      <p:sp>
        <p:nvSpPr>
          <p:cNvPr id="5" name="Header Placeholder 4">
            <a:extLst>
              <a:ext uri="{FF2B5EF4-FFF2-40B4-BE49-F238E27FC236}">
                <a16:creationId xmlns:a16="http://schemas.microsoft.com/office/drawing/2014/main" id="{956C50F5-16E9-49EE-85F6-6E2F7EA33A29}"/>
              </a:ext>
            </a:extLst>
          </p:cNvPr>
          <p:cNvSpPr>
            <a:spLocks noGrp="1"/>
          </p:cNvSpPr>
          <p:nvPr>
            <p:ph type="hdr" sz="quarter"/>
          </p:nvPr>
        </p:nvSpPr>
        <p:spPr/>
        <p:txBody>
          <a:bodyPr/>
          <a:lstStyle/>
          <a:p>
            <a:endParaRPr lang="sv-SE"/>
          </a:p>
        </p:txBody>
      </p:sp>
    </p:spTree>
    <p:extLst>
      <p:ext uri="{BB962C8B-B14F-4D97-AF65-F5344CB8AC3E}">
        <p14:creationId xmlns:p14="http://schemas.microsoft.com/office/powerpoint/2010/main" val="3975746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ther slides">
    <p:spTree>
      <p:nvGrpSpPr>
        <p:cNvPr id="1" name=""/>
        <p:cNvGrpSpPr/>
        <p:nvPr/>
      </p:nvGrpSpPr>
      <p:grpSpPr>
        <a:xfrm>
          <a:off x="0" y="0"/>
          <a:ext cx="0" cy="0"/>
          <a:chOff x="0" y="0"/>
          <a:chExt cx="0" cy="0"/>
        </a:xfrm>
      </p:grpSpPr>
      <p:sp>
        <p:nvSpPr>
          <p:cNvPr id="11" name="Platshållare för text 9">
            <a:extLst>
              <a:ext uri="{FF2B5EF4-FFF2-40B4-BE49-F238E27FC236}">
                <a16:creationId xmlns:a16="http://schemas.microsoft.com/office/drawing/2014/main" id="{6D50E574-1C9D-4C86-9355-53AA86B8CDAE}"/>
              </a:ext>
            </a:extLst>
          </p:cNvPr>
          <p:cNvSpPr>
            <a:spLocks noGrp="1"/>
          </p:cNvSpPr>
          <p:nvPr>
            <p:ph type="body" sz="quarter" idx="10" hasCustomPrompt="1"/>
          </p:nvPr>
        </p:nvSpPr>
        <p:spPr>
          <a:xfrm>
            <a:off x="0" y="-1"/>
            <a:ext cx="12192000" cy="738963"/>
          </a:xfrm>
          <a:prstGeom prst="rect">
            <a:avLst/>
          </a:prstGeom>
          <a:solidFill>
            <a:schemeClr val="tx1">
              <a:lumMod val="75000"/>
              <a:lumOff val="25000"/>
            </a:schemeClr>
          </a:solidFill>
        </p:spPr>
        <p:txBody>
          <a:bodyPr anchor="ctr"/>
          <a:lstStyle>
            <a:lvl1pPr marL="0" indent="0" algn="ctr">
              <a:buNone/>
              <a:defRPr sz="4000" b="1">
                <a:solidFill>
                  <a:schemeClr val="bg1"/>
                </a:solidFill>
                <a:latin typeface="+mj-lt"/>
              </a:defRPr>
            </a:lvl1pPr>
            <a:lvl2pPr marL="457200" indent="0">
              <a:buNone/>
              <a:defRPr/>
            </a:lvl2pPr>
          </a:lstStyle>
          <a:p>
            <a:pPr lvl="0"/>
            <a:r>
              <a:rPr lang="sv-SE"/>
              <a:t>REDIGERA FORMAT FÖR BAKGRUNDSTEX</a:t>
            </a:r>
          </a:p>
        </p:txBody>
      </p:sp>
      <p:sp>
        <p:nvSpPr>
          <p:cNvPr id="6" name="Platshållare för sidfot 4">
            <a:extLst>
              <a:ext uri="{FF2B5EF4-FFF2-40B4-BE49-F238E27FC236}">
                <a16:creationId xmlns:a16="http://schemas.microsoft.com/office/drawing/2014/main" id="{2F8CB6CC-B7EA-4F90-9B48-7F863EA8CF2D}"/>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defRPr>
            </a:lvl1pPr>
          </a:lstStyle>
          <a:p>
            <a:r>
              <a:rPr lang="sv-SE"/>
              <a:t>© NordAxon | All rights reserved</a:t>
            </a:r>
          </a:p>
        </p:txBody>
      </p:sp>
      <p:sp>
        <p:nvSpPr>
          <p:cNvPr id="15" name="Platshållare för bildnummer 1">
            <a:extLst>
              <a:ext uri="{FF2B5EF4-FFF2-40B4-BE49-F238E27FC236}">
                <a16:creationId xmlns:a16="http://schemas.microsoft.com/office/drawing/2014/main" id="{26F59D7E-C101-4F42-AF72-FD2B2CBE0307}"/>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1518814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irst slide">
    <p:spTree>
      <p:nvGrpSpPr>
        <p:cNvPr id="1" name=""/>
        <p:cNvGrpSpPr/>
        <p:nvPr/>
      </p:nvGrpSpPr>
      <p:grpSpPr>
        <a:xfrm>
          <a:off x="0" y="0"/>
          <a:ext cx="0" cy="0"/>
          <a:chOff x="0" y="0"/>
          <a:chExt cx="0" cy="0"/>
        </a:xfrm>
      </p:grpSpPr>
      <p:sp>
        <p:nvSpPr>
          <p:cNvPr id="7" name="Platshållare för sidfot 4">
            <a:extLst>
              <a:ext uri="{FF2B5EF4-FFF2-40B4-BE49-F238E27FC236}">
                <a16:creationId xmlns:a16="http://schemas.microsoft.com/office/drawing/2014/main" id="{99EBBF18-EE4E-4B23-A88A-7C8704861E20}"/>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defRPr>
            </a:lvl1pPr>
          </a:lstStyle>
          <a:p>
            <a:r>
              <a:rPr lang="sv-SE"/>
              <a:t>© NordAxon | All rights reserved</a:t>
            </a:r>
          </a:p>
        </p:txBody>
      </p:sp>
      <p:sp>
        <p:nvSpPr>
          <p:cNvPr id="10" name="Platshållare för bildnummer 1">
            <a:extLst>
              <a:ext uri="{FF2B5EF4-FFF2-40B4-BE49-F238E27FC236}">
                <a16:creationId xmlns:a16="http://schemas.microsoft.com/office/drawing/2014/main" id="{2A56EF14-B3B2-4813-98DD-DF4FD438AAA7}"/>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2759221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ther slides">
    <p:spTree>
      <p:nvGrpSpPr>
        <p:cNvPr id="1" name=""/>
        <p:cNvGrpSpPr/>
        <p:nvPr/>
      </p:nvGrpSpPr>
      <p:grpSpPr>
        <a:xfrm>
          <a:off x="0" y="0"/>
          <a:ext cx="0" cy="0"/>
          <a:chOff x="0" y="0"/>
          <a:chExt cx="0" cy="0"/>
        </a:xfrm>
      </p:grpSpPr>
      <p:sp>
        <p:nvSpPr>
          <p:cNvPr id="11" name="Platshållare för text 9">
            <a:extLst>
              <a:ext uri="{FF2B5EF4-FFF2-40B4-BE49-F238E27FC236}">
                <a16:creationId xmlns:a16="http://schemas.microsoft.com/office/drawing/2014/main" id="{6D50E574-1C9D-4C86-9355-53AA86B8CDAE}"/>
              </a:ext>
            </a:extLst>
          </p:cNvPr>
          <p:cNvSpPr>
            <a:spLocks noGrp="1"/>
          </p:cNvSpPr>
          <p:nvPr>
            <p:ph type="body" sz="quarter" idx="10" hasCustomPrompt="1"/>
          </p:nvPr>
        </p:nvSpPr>
        <p:spPr>
          <a:xfrm>
            <a:off x="0" y="-1"/>
            <a:ext cx="12192000" cy="738963"/>
          </a:xfrm>
          <a:prstGeom prst="rect">
            <a:avLst/>
          </a:prstGeom>
          <a:solidFill>
            <a:schemeClr val="tx1">
              <a:lumMod val="75000"/>
              <a:lumOff val="25000"/>
            </a:schemeClr>
          </a:solidFill>
        </p:spPr>
        <p:txBody>
          <a:bodyPr anchor="ctr"/>
          <a:lstStyle>
            <a:lvl1pPr marL="0" indent="0" algn="ctr">
              <a:buNone/>
              <a:defRPr sz="4000" b="1">
                <a:solidFill>
                  <a:schemeClr val="bg1"/>
                </a:solidFill>
                <a:latin typeface="+mj-lt"/>
              </a:defRPr>
            </a:lvl1pPr>
            <a:lvl2pPr marL="457200" indent="0">
              <a:buNone/>
              <a:defRPr/>
            </a:lvl2pPr>
          </a:lstStyle>
          <a:p>
            <a:pPr lvl="0"/>
            <a:r>
              <a:rPr lang="sv-SE"/>
              <a:t>REDIGERA FORMAT FÖR BAKGRUNDSTEX</a:t>
            </a:r>
          </a:p>
        </p:txBody>
      </p:sp>
      <p:sp>
        <p:nvSpPr>
          <p:cNvPr id="6" name="Platshållare för sidfot 4">
            <a:extLst>
              <a:ext uri="{FF2B5EF4-FFF2-40B4-BE49-F238E27FC236}">
                <a16:creationId xmlns:a16="http://schemas.microsoft.com/office/drawing/2014/main" id="{2F8CB6CC-B7EA-4F90-9B48-7F863EA8CF2D}"/>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defRPr>
            </a:lvl1pPr>
          </a:lstStyle>
          <a:p>
            <a:r>
              <a:rPr lang="sv-SE"/>
              <a:t>© NordAxon | All rights reserved</a:t>
            </a:r>
          </a:p>
        </p:txBody>
      </p:sp>
      <p:sp>
        <p:nvSpPr>
          <p:cNvPr id="15" name="Platshållare för bildnummer 1">
            <a:extLst>
              <a:ext uri="{FF2B5EF4-FFF2-40B4-BE49-F238E27FC236}">
                <a16:creationId xmlns:a16="http://schemas.microsoft.com/office/drawing/2014/main" id="{26F59D7E-C101-4F42-AF72-FD2B2CBE0307}"/>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Arial" panose="020B0604020202020204" pitchFamily="34"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340917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irst slide">
    <p:spTree>
      <p:nvGrpSpPr>
        <p:cNvPr id="1" name=""/>
        <p:cNvGrpSpPr/>
        <p:nvPr/>
      </p:nvGrpSpPr>
      <p:grpSpPr>
        <a:xfrm>
          <a:off x="0" y="0"/>
          <a:ext cx="0" cy="0"/>
          <a:chOff x="0" y="0"/>
          <a:chExt cx="0" cy="0"/>
        </a:xfrm>
      </p:grpSpPr>
      <p:sp>
        <p:nvSpPr>
          <p:cNvPr id="7" name="Platshållare för sidfot 4">
            <a:extLst>
              <a:ext uri="{FF2B5EF4-FFF2-40B4-BE49-F238E27FC236}">
                <a16:creationId xmlns:a16="http://schemas.microsoft.com/office/drawing/2014/main" id="{99EBBF18-EE4E-4B23-A88A-7C8704861E20}"/>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defRPr>
            </a:lvl1pPr>
          </a:lstStyle>
          <a:p>
            <a:r>
              <a:rPr lang="sv-SE"/>
              <a:t>© NordAxon | All rights reserved</a:t>
            </a:r>
          </a:p>
        </p:txBody>
      </p:sp>
      <p:sp>
        <p:nvSpPr>
          <p:cNvPr id="10" name="Platshållare för bildnummer 1">
            <a:extLst>
              <a:ext uri="{FF2B5EF4-FFF2-40B4-BE49-F238E27FC236}">
                <a16:creationId xmlns:a16="http://schemas.microsoft.com/office/drawing/2014/main" id="{2A56EF14-B3B2-4813-98DD-DF4FD438AAA7}"/>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Arial" panose="020B0604020202020204" pitchFamily="34"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659299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ther slides">
    <p:spTree>
      <p:nvGrpSpPr>
        <p:cNvPr id="1" name=""/>
        <p:cNvGrpSpPr/>
        <p:nvPr/>
      </p:nvGrpSpPr>
      <p:grpSpPr>
        <a:xfrm>
          <a:off x="0" y="0"/>
          <a:ext cx="0" cy="0"/>
          <a:chOff x="0" y="0"/>
          <a:chExt cx="0" cy="0"/>
        </a:xfrm>
      </p:grpSpPr>
      <p:sp>
        <p:nvSpPr>
          <p:cNvPr id="11" name="Platshållare för text 9">
            <a:extLst>
              <a:ext uri="{FF2B5EF4-FFF2-40B4-BE49-F238E27FC236}">
                <a16:creationId xmlns:a16="http://schemas.microsoft.com/office/drawing/2014/main" id="{6D50E574-1C9D-4C86-9355-53AA86B8CDAE}"/>
              </a:ext>
            </a:extLst>
          </p:cNvPr>
          <p:cNvSpPr>
            <a:spLocks noGrp="1"/>
          </p:cNvSpPr>
          <p:nvPr>
            <p:ph type="body" sz="quarter" idx="10" hasCustomPrompt="1"/>
          </p:nvPr>
        </p:nvSpPr>
        <p:spPr>
          <a:xfrm>
            <a:off x="0" y="-1"/>
            <a:ext cx="12192000" cy="738963"/>
          </a:xfrm>
          <a:prstGeom prst="rect">
            <a:avLst/>
          </a:prstGeom>
          <a:solidFill>
            <a:schemeClr val="tx1">
              <a:lumMod val="75000"/>
              <a:lumOff val="25000"/>
            </a:schemeClr>
          </a:solidFill>
        </p:spPr>
        <p:txBody>
          <a:bodyPr anchor="ctr"/>
          <a:lstStyle>
            <a:lvl1pPr marL="0" indent="0" algn="ctr">
              <a:buNone/>
              <a:defRPr sz="4000" b="1">
                <a:solidFill>
                  <a:schemeClr val="bg1"/>
                </a:solidFill>
                <a:latin typeface="+mj-lt"/>
              </a:defRPr>
            </a:lvl1pPr>
            <a:lvl2pPr marL="457200" indent="0">
              <a:buNone/>
              <a:defRPr/>
            </a:lvl2pPr>
          </a:lstStyle>
          <a:p>
            <a:pPr lvl="0"/>
            <a:r>
              <a:rPr lang="sv-SE"/>
              <a:t>REDIGERA FORMAT FÖR BAKGRUNDSTEX</a:t>
            </a:r>
          </a:p>
        </p:txBody>
      </p:sp>
      <p:sp>
        <p:nvSpPr>
          <p:cNvPr id="6" name="Platshållare för sidfot 4">
            <a:extLst>
              <a:ext uri="{FF2B5EF4-FFF2-40B4-BE49-F238E27FC236}">
                <a16:creationId xmlns:a16="http://schemas.microsoft.com/office/drawing/2014/main" id="{2F8CB6CC-B7EA-4F90-9B48-7F863EA8CF2D}"/>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defRPr>
            </a:lvl1pPr>
          </a:lstStyle>
          <a:p>
            <a:r>
              <a:rPr lang="sv-SE"/>
              <a:t>© NordAxon | All rights reserved</a:t>
            </a:r>
          </a:p>
        </p:txBody>
      </p:sp>
      <p:sp>
        <p:nvSpPr>
          <p:cNvPr id="15" name="Platshållare för bildnummer 1">
            <a:extLst>
              <a:ext uri="{FF2B5EF4-FFF2-40B4-BE49-F238E27FC236}">
                <a16:creationId xmlns:a16="http://schemas.microsoft.com/office/drawing/2014/main" id="{26F59D7E-C101-4F42-AF72-FD2B2CBE0307}"/>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2945360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irst slide">
    <p:spTree>
      <p:nvGrpSpPr>
        <p:cNvPr id="1" name=""/>
        <p:cNvGrpSpPr/>
        <p:nvPr/>
      </p:nvGrpSpPr>
      <p:grpSpPr>
        <a:xfrm>
          <a:off x="0" y="0"/>
          <a:ext cx="0" cy="0"/>
          <a:chOff x="0" y="0"/>
          <a:chExt cx="0" cy="0"/>
        </a:xfrm>
      </p:grpSpPr>
      <p:sp>
        <p:nvSpPr>
          <p:cNvPr id="7" name="Platshållare för sidfot 4">
            <a:extLst>
              <a:ext uri="{FF2B5EF4-FFF2-40B4-BE49-F238E27FC236}">
                <a16:creationId xmlns:a16="http://schemas.microsoft.com/office/drawing/2014/main" id="{99EBBF18-EE4E-4B23-A88A-7C8704861E20}"/>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defRPr>
            </a:lvl1pPr>
          </a:lstStyle>
          <a:p>
            <a:r>
              <a:rPr lang="sv-SE"/>
              <a:t>© NordAxon | All rights reserved</a:t>
            </a:r>
          </a:p>
        </p:txBody>
      </p:sp>
      <p:sp>
        <p:nvSpPr>
          <p:cNvPr id="10" name="Platshållare för bildnummer 1">
            <a:extLst>
              <a:ext uri="{FF2B5EF4-FFF2-40B4-BE49-F238E27FC236}">
                <a16:creationId xmlns:a16="http://schemas.microsoft.com/office/drawing/2014/main" id="{2A56EF14-B3B2-4813-98DD-DF4FD438AAA7}"/>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2411963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Other slides">
    <p:spTree>
      <p:nvGrpSpPr>
        <p:cNvPr id="1" name=""/>
        <p:cNvGrpSpPr/>
        <p:nvPr/>
      </p:nvGrpSpPr>
      <p:grpSpPr>
        <a:xfrm>
          <a:off x="0" y="0"/>
          <a:ext cx="0" cy="0"/>
          <a:chOff x="0" y="0"/>
          <a:chExt cx="0" cy="0"/>
        </a:xfrm>
      </p:grpSpPr>
      <p:sp>
        <p:nvSpPr>
          <p:cNvPr id="11" name="Platshållare för text 9">
            <a:extLst>
              <a:ext uri="{FF2B5EF4-FFF2-40B4-BE49-F238E27FC236}">
                <a16:creationId xmlns:a16="http://schemas.microsoft.com/office/drawing/2014/main" id="{6D50E574-1C9D-4C86-9355-53AA86B8CDAE}"/>
              </a:ext>
            </a:extLst>
          </p:cNvPr>
          <p:cNvSpPr>
            <a:spLocks noGrp="1"/>
          </p:cNvSpPr>
          <p:nvPr>
            <p:ph type="body" sz="quarter" idx="10" hasCustomPrompt="1"/>
          </p:nvPr>
        </p:nvSpPr>
        <p:spPr>
          <a:xfrm>
            <a:off x="0" y="-1"/>
            <a:ext cx="12192000" cy="738963"/>
          </a:xfrm>
          <a:prstGeom prst="rect">
            <a:avLst/>
          </a:prstGeom>
          <a:solidFill>
            <a:schemeClr val="tx1">
              <a:lumMod val="75000"/>
              <a:lumOff val="25000"/>
            </a:schemeClr>
          </a:solidFill>
        </p:spPr>
        <p:txBody>
          <a:bodyPr anchor="ctr"/>
          <a:lstStyle>
            <a:lvl1pPr marL="0" indent="0" algn="ctr">
              <a:buNone/>
              <a:defRPr sz="4000" b="1">
                <a:solidFill>
                  <a:schemeClr val="bg1"/>
                </a:solidFill>
                <a:latin typeface="+mj-lt"/>
              </a:defRPr>
            </a:lvl1pPr>
            <a:lvl2pPr marL="457200" indent="0">
              <a:buNone/>
              <a:defRPr/>
            </a:lvl2pPr>
          </a:lstStyle>
          <a:p>
            <a:pPr lvl="0"/>
            <a:r>
              <a:rPr lang="sv-SE"/>
              <a:t>REDIGERA FORMAT FÖR BAKGRUNDSTEX</a:t>
            </a:r>
          </a:p>
        </p:txBody>
      </p:sp>
      <p:sp>
        <p:nvSpPr>
          <p:cNvPr id="6" name="Platshållare för sidfot 4">
            <a:extLst>
              <a:ext uri="{FF2B5EF4-FFF2-40B4-BE49-F238E27FC236}">
                <a16:creationId xmlns:a16="http://schemas.microsoft.com/office/drawing/2014/main" id="{2F8CB6CC-B7EA-4F90-9B48-7F863EA8CF2D}"/>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defRPr>
            </a:lvl1pPr>
          </a:lstStyle>
          <a:p>
            <a:r>
              <a:rPr lang="sv-SE"/>
              <a:t>© NordAxon | All rights reserved</a:t>
            </a:r>
          </a:p>
        </p:txBody>
      </p:sp>
      <p:sp>
        <p:nvSpPr>
          <p:cNvPr id="15" name="Platshållare för bildnummer 1">
            <a:extLst>
              <a:ext uri="{FF2B5EF4-FFF2-40B4-BE49-F238E27FC236}">
                <a16:creationId xmlns:a16="http://schemas.microsoft.com/office/drawing/2014/main" id="{26F59D7E-C101-4F42-AF72-FD2B2CBE0307}"/>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Arial" panose="020B0604020202020204" pitchFamily="34"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33317929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irst slide">
    <p:spTree>
      <p:nvGrpSpPr>
        <p:cNvPr id="1" name=""/>
        <p:cNvGrpSpPr/>
        <p:nvPr/>
      </p:nvGrpSpPr>
      <p:grpSpPr>
        <a:xfrm>
          <a:off x="0" y="0"/>
          <a:ext cx="0" cy="0"/>
          <a:chOff x="0" y="0"/>
          <a:chExt cx="0" cy="0"/>
        </a:xfrm>
      </p:grpSpPr>
      <p:sp>
        <p:nvSpPr>
          <p:cNvPr id="7" name="Platshållare för sidfot 4">
            <a:extLst>
              <a:ext uri="{FF2B5EF4-FFF2-40B4-BE49-F238E27FC236}">
                <a16:creationId xmlns:a16="http://schemas.microsoft.com/office/drawing/2014/main" id="{99EBBF18-EE4E-4B23-A88A-7C8704861E20}"/>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defRPr>
            </a:lvl1pPr>
          </a:lstStyle>
          <a:p>
            <a:r>
              <a:rPr lang="sv-SE"/>
              <a:t>© NordAxon | All rights reserved</a:t>
            </a:r>
          </a:p>
        </p:txBody>
      </p:sp>
      <p:sp>
        <p:nvSpPr>
          <p:cNvPr id="10" name="Platshållare för bildnummer 1">
            <a:extLst>
              <a:ext uri="{FF2B5EF4-FFF2-40B4-BE49-F238E27FC236}">
                <a16:creationId xmlns:a16="http://schemas.microsoft.com/office/drawing/2014/main" id="{2A56EF14-B3B2-4813-98DD-DF4FD438AAA7}"/>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Arial" panose="020B0604020202020204" pitchFamily="34"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15295969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Platshållare för sidfot 4">
            <a:extLst>
              <a:ext uri="{FF2B5EF4-FFF2-40B4-BE49-F238E27FC236}">
                <a16:creationId xmlns:a16="http://schemas.microsoft.com/office/drawing/2014/main" id="{60118069-1B7F-40CB-A8B1-E3C76C66A352}"/>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latin typeface="Cambria Math" panose="02040503050406030204" pitchFamily="18" charset="0"/>
              </a:defRPr>
            </a:lvl1pPr>
          </a:lstStyle>
          <a:p>
            <a:r>
              <a:rPr lang="sv-SE">
                <a:latin typeface="Montserrat SemiBold" panose="00000700000000000000" pitchFamily="2" charset="0"/>
              </a:rPr>
              <a:t>© NordAxon | All rights reserved</a:t>
            </a:r>
          </a:p>
        </p:txBody>
      </p:sp>
      <p:sp>
        <p:nvSpPr>
          <p:cNvPr id="8" name="Platshållare för bildnummer 1">
            <a:extLst>
              <a:ext uri="{FF2B5EF4-FFF2-40B4-BE49-F238E27FC236}">
                <a16:creationId xmlns:a16="http://schemas.microsoft.com/office/drawing/2014/main" id="{8A8111CC-8EDD-4CCD-BBB5-D5827CE7677A}"/>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3682461560"/>
      </p:ext>
    </p:extLst>
  </p:cSld>
  <p:clrMap bg1="lt1" tx1="dk1" bg2="lt2" tx2="dk2" accent1="accent1" accent2="accent2" accent3="accent3" accent4="accent4" accent5="accent5" accent6="accent6" hlink="hlink" folHlink="folHlink"/>
  <p:sldLayoutIdLst>
    <p:sldLayoutId id="2147483657" r:id="rId1"/>
    <p:sldLayoutId id="2147483659"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Platshållare för sidfot 4">
            <a:extLst>
              <a:ext uri="{FF2B5EF4-FFF2-40B4-BE49-F238E27FC236}">
                <a16:creationId xmlns:a16="http://schemas.microsoft.com/office/drawing/2014/main" id="{60118069-1B7F-40CB-A8B1-E3C76C66A352}"/>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defRPr>
            </a:lvl1pPr>
          </a:lstStyle>
          <a:p>
            <a:r>
              <a:rPr lang="sv-SE"/>
              <a:t>© NordAxon | All rights reserved</a:t>
            </a:r>
          </a:p>
        </p:txBody>
      </p:sp>
      <p:sp>
        <p:nvSpPr>
          <p:cNvPr id="8" name="Platshållare för bildnummer 1">
            <a:extLst>
              <a:ext uri="{FF2B5EF4-FFF2-40B4-BE49-F238E27FC236}">
                <a16:creationId xmlns:a16="http://schemas.microsoft.com/office/drawing/2014/main" id="{8A8111CC-8EDD-4CCD-BBB5-D5827CE7677A}"/>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Arial" panose="020B0604020202020204" pitchFamily="34"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1975299443"/>
      </p:ext>
    </p:extLst>
  </p:cSld>
  <p:clrMap bg1="lt1" tx1="dk1" bg2="lt2" tx2="dk2" accent1="accent1" accent2="accent2" accent3="accent3" accent4="accent4" accent5="accent5" accent6="accent6" hlink="hlink" folHlink="folHlink"/>
  <p:sldLayoutIdLst>
    <p:sldLayoutId id="2147483661" r:id="rId1"/>
    <p:sldLayoutId id="2147483662"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Platshållare för sidfot 4">
            <a:extLst>
              <a:ext uri="{FF2B5EF4-FFF2-40B4-BE49-F238E27FC236}">
                <a16:creationId xmlns:a16="http://schemas.microsoft.com/office/drawing/2014/main" id="{60118069-1B7F-40CB-A8B1-E3C76C66A352}"/>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latin typeface="Cambria Math" panose="02040503050406030204" pitchFamily="18" charset="0"/>
              </a:defRPr>
            </a:lvl1pPr>
          </a:lstStyle>
          <a:p>
            <a:r>
              <a:rPr lang="sv-SE">
                <a:latin typeface="Montserrat SemiBold" panose="00000700000000000000" pitchFamily="2" charset="0"/>
              </a:rPr>
              <a:t>© NordAxon | All rights reserved</a:t>
            </a:r>
          </a:p>
        </p:txBody>
      </p:sp>
      <p:sp>
        <p:nvSpPr>
          <p:cNvPr id="8" name="Platshållare för bildnummer 1">
            <a:extLst>
              <a:ext uri="{FF2B5EF4-FFF2-40B4-BE49-F238E27FC236}">
                <a16:creationId xmlns:a16="http://schemas.microsoft.com/office/drawing/2014/main" id="{8A8111CC-8EDD-4CCD-BBB5-D5827CE7677A}"/>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Montserrat SemiBold" panose="00000700000000000000" pitchFamily="2"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1794581394"/>
      </p:ext>
    </p:extLst>
  </p:cSld>
  <p:clrMap bg1="lt1" tx1="dk1" bg2="lt2" tx2="dk2" accent1="accent1" accent2="accent2" accent3="accent3" accent4="accent4" accent5="accent5" accent6="accent6" hlink="hlink" folHlink="folHlink"/>
  <p:sldLayoutIdLst>
    <p:sldLayoutId id="2147483664" r:id="rId1"/>
    <p:sldLayoutId id="2147483665"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 name="Platshållare för sidfot 4">
            <a:extLst>
              <a:ext uri="{FF2B5EF4-FFF2-40B4-BE49-F238E27FC236}">
                <a16:creationId xmlns:a16="http://schemas.microsoft.com/office/drawing/2014/main" id="{60118069-1B7F-40CB-A8B1-E3C76C66A352}"/>
              </a:ext>
            </a:extLst>
          </p:cNvPr>
          <p:cNvSpPr>
            <a:spLocks noGrp="1"/>
          </p:cNvSpPr>
          <p:nvPr>
            <p:ph type="ftr" sz="quarter" idx="3"/>
          </p:nvPr>
        </p:nvSpPr>
        <p:spPr>
          <a:xfrm>
            <a:off x="4038600" y="6554248"/>
            <a:ext cx="4114800" cy="221290"/>
          </a:xfrm>
          <a:prstGeom prst="rect">
            <a:avLst/>
          </a:prstGeom>
        </p:spPr>
        <p:txBody>
          <a:bodyPr vert="horz" lIns="91440" tIns="45720" rIns="91440" bIns="45720" rtlCol="0" anchor="ctr"/>
          <a:lstStyle>
            <a:lvl1pPr algn="ctr">
              <a:defRPr sz="1200" b="1">
                <a:solidFill>
                  <a:schemeClr val="tx1"/>
                </a:solidFill>
              </a:defRPr>
            </a:lvl1pPr>
          </a:lstStyle>
          <a:p>
            <a:r>
              <a:rPr lang="sv-SE"/>
              <a:t>© NordAxon | All rights reserved</a:t>
            </a:r>
          </a:p>
        </p:txBody>
      </p:sp>
      <p:sp>
        <p:nvSpPr>
          <p:cNvPr id="8" name="Platshållare för bildnummer 1">
            <a:extLst>
              <a:ext uri="{FF2B5EF4-FFF2-40B4-BE49-F238E27FC236}">
                <a16:creationId xmlns:a16="http://schemas.microsoft.com/office/drawing/2014/main" id="{8A8111CC-8EDD-4CCD-BBB5-D5827CE7677A}"/>
              </a:ext>
            </a:extLst>
          </p:cNvPr>
          <p:cNvSpPr>
            <a:spLocks noGrp="1"/>
          </p:cNvSpPr>
          <p:nvPr>
            <p:ph type="sldNum" sz="quarter" idx="4"/>
          </p:nvPr>
        </p:nvSpPr>
        <p:spPr>
          <a:xfrm>
            <a:off x="11722100" y="6484318"/>
            <a:ext cx="469900" cy="360982"/>
          </a:xfrm>
          <a:prstGeom prst="rect">
            <a:avLst/>
          </a:prstGeom>
        </p:spPr>
        <p:txBody>
          <a:bodyPr vert="horz" lIns="91440" tIns="45720" rIns="91440" bIns="45720" rtlCol="0" anchor="ctr"/>
          <a:lstStyle>
            <a:lvl1pPr algn="ctr">
              <a:defRPr sz="1200" b="1">
                <a:solidFill>
                  <a:schemeClr val="tx1"/>
                </a:solidFill>
                <a:latin typeface="Arial" panose="020B0604020202020204" pitchFamily="34" charset="0"/>
                <a:cs typeface="Arial" panose="020B0604020202020204" pitchFamily="34" charset="0"/>
              </a:defRPr>
            </a:lvl1pPr>
          </a:lstStyle>
          <a:p>
            <a:fld id="{E3DD82AF-CE38-4554-9A3F-D9988DA8DB02}" type="slidenum">
              <a:rPr lang="en-GB" smtClean="0"/>
              <a:pPr/>
              <a:t>‹#›</a:t>
            </a:fld>
            <a:endParaRPr lang="en-GB"/>
          </a:p>
        </p:txBody>
      </p:sp>
    </p:spTree>
    <p:extLst>
      <p:ext uri="{BB962C8B-B14F-4D97-AF65-F5344CB8AC3E}">
        <p14:creationId xmlns:p14="http://schemas.microsoft.com/office/powerpoint/2010/main" val="733535136"/>
      </p:ext>
    </p:extLst>
  </p:cSld>
  <p:clrMap bg1="lt1" tx1="dk1" bg2="lt2" tx2="dk2" accent1="accent1" accent2="accent2" accent3="accent3" accent4="accent4" accent5="accent5" accent6="accent6" hlink="hlink" folHlink="folHlink"/>
  <p:sldLayoutIdLst>
    <p:sldLayoutId id="2147483667" r:id="rId1"/>
    <p:sldLayoutId id="2147483668"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ktangel 3">
            <a:extLst>
              <a:ext uri="{FF2B5EF4-FFF2-40B4-BE49-F238E27FC236}">
                <a16:creationId xmlns:a16="http://schemas.microsoft.com/office/drawing/2014/main" id="{0FDF7525-4932-4715-9444-3191B9BFA4A2}"/>
              </a:ext>
            </a:extLst>
          </p:cNvPr>
          <p:cNvSpPr/>
          <p:nvPr/>
        </p:nvSpPr>
        <p:spPr>
          <a:xfrm>
            <a:off x="9753240" y="5607331"/>
            <a:ext cx="2622834" cy="369332"/>
          </a:xfrm>
          <a:prstGeom prst="rect">
            <a:avLst/>
          </a:prstGeom>
        </p:spPr>
        <p:txBody>
          <a:bodyPr wrap="none">
            <a:spAutoFit/>
          </a:bodyPr>
          <a:lstStyle/>
          <a:p>
            <a:r>
              <a:rPr lang="en-US" b="1">
                <a:solidFill>
                  <a:schemeClr val="bg1"/>
                </a:solidFill>
                <a:latin typeface="Montserrat SemiBold" panose="00000700000000000000" pitchFamily="2" charset="0"/>
              </a:rPr>
              <a:t>15th of January 2019 </a:t>
            </a:r>
            <a:endParaRPr lang="en-GB">
              <a:latin typeface="Montserrat SemiBold" panose="00000700000000000000" pitchFamily="2" charset="0"/>
            </a:endParaRPr>
          </a:p>
        </p:txBody>
      </p:sp>
      <p:pic>
        <p:nvPicPr>
          <p:cNvPr id="5" name="Bildobjekt 4">
            <a:extLst>
              <a:ext uri="{FF2B5EF4-FFF2-40B4-BE49-F238E27FC236}">
                <a16:creationId xmlns:a16="http://schemas.microsoft.com/office/drawing/2014/main" id="{2EEED647-C71B-49BC-96CF-FA6A74E1C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5926" y="3517829"/>
            <a:ext cx="3414627" cy="428390"/>
          </a:xfrm>
          <a:prstGeom prst="rect">
            <a:avLst/>
          </a:prstGeom>
        </p:spPr>
      </p:pic>
      <p:sp>
        <p:nvSpPr>
          <p:cNvPr id="9" name="Rektangel 8">
            <a:extLst>
              <a:ext uri="{FF2B5EF4-FFF2-40B4-BE49-F238E27FC236}">
                <a16:creationId xmlns:a16="http://schemas.microsoft.com/office/drawing/2014/main" id="{9272BD75-DDE5-4961-881B-874CF46636BB}"/>
              </a:ext>
            </a:extLst>
          </p:cNvPr>
          <p:cNvSpPr/>
          <p:nvPr/>
        </p:nvSpPr>
        <p:spPr>
          <a:xfrm>
            <a:off x="271370" y="4315308"/>
            <a:ext cx="11609931" cy="2272939"/>
          </a:xfrm>
          <a:prstGeom prst="rect">
            <a:avLst/>
          </a:prstGeom>
          <a:solidFill>
            <a:schemeClr val="tx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Bef>
                <a:spcPts val="1200"/>
              </a:spcBef>
            </a:pPr>
            <a:r>
              <a:rPr lang="en-US" sz="3600" spc="300" dirty="0">
                <a:solidFill>
                  <a:schemeClr val="accent5"/>
                </a:solidFill>
                <a:latin typeface="Montserrat Medium" panose="00000600000000000000" pitchFamily="2" charset="0"/>
                <a:ea typeface="Microsoft YaHei" panose="020B0503020204020204" pitchFamily="34" charset="-122"/>
                <a:cs typeface="Aldhabi" panose="020B0604020202020204" pitchFamily="2" charset="-78"/>
              </a:rPr>
              <a:t>PYTHON FÖR MASKININLÄRNING</a:t>
            </a:r>
          </a:p>
          <a:p>
            <a:pPr algn="ctr">
              <a:spcBef>
                <a:spcPts val="1200"/>
              </a:spcBef>
            </a:pPr>
            <a:r>
              <a:rPr lang="en-US" sz="2400" spc="300" dirty="0" err="1">
                <a:solidFill>
                  <a:schemeClr val="accent5"/>
                </a:solidFill>
                <a:latin typeface="Montserrat Medium" panose="00000600000000000000" pitchFamily="2" charset="0"/>
                <a:ea typeface="Microsoft YaHei" panose="020B0503020204020204" pitchFamily="34" charset="-122"/>
                <a:cs typeface="Aldhabi" panose="020B0604020202020204" pitchFamily="2" charset="-78"/>
              </a:rPr>
              <a:t>Föreläsning</a:t>
            </a:r>
            <a:r>
              <a:rPr lang="en-US" sz="2400" spc="300" dirty="0">
                <a:solidFill>
                  <a:schemeClr val="accent5"/>
                </a:solidFill>
                <a:latin typeface="Montserrat Medium" panose="00000600000000000000" pitchFamily="2" charset="0"/>
                <a:ea typeface="Microsoft YaHei" panose="020B0503020204020204" pitchFamily="34" charset="-122"/>
                <a:cs typeface="Aldhabi" panose="020B0604020202020204" pitchFamily="2" charset="-78"/>
              </a:rPr>
              <a:t> 6 – importer och </a:t>
            </a:r>
            <a:r>
              <a:rPr lang="en-US" sz="2400" spc="300" dirty="0" err="1">
                <a:solidFill>
                  <a:schemeClr val="accent5"/>
                </a:solidFill>
                <a:latin typeface="Montserrat Medium" panose="00000600000000000000" pitchFamily="2" charset="0"/>
                <a:ea typeface="Microsoft YaHei" panose="020B0503020204020204" pitchFamily="34" charset="-122"/>
                <a:cs typeface="Aldhabi" panose="020B0604020202020204" pitchFamily="2" charset="-78"/>
              </a:rPr>
              <a:t>moduler</a:t>
            </a:r>
            <a:endParaRPr lang="en-US" sz="2400" spc="300" dirty="0">
              <a:solidFill>
                <a:schemeClr val="accent5"/>
              </a:solidFill>
              <a:latin typeface="Montserrat Medium" panose="00000600000000000000" pitchFamily="2" charset="0"/>
              <a:ea typeface="Microsoft YaHei" panose="020B0503020204020204" pitchFamily="34" charset="-122"/>
              <a:cs typeface="Aldhabi" panose="020B0604020202020204" pitchFamily="2" charset="-78"/>
            </a:endParaRPr>
          </a:p>
        </p:txBody>
      </p:sp>
      <p:pic>
        <p:nvPicPr>
          <p:cNvPr id="7" name="Picture 4" descr="True or False: What to Believe About AI | Legaltech News">
            <a:extLst>
              <a:ext uri="{FF2B5EF4-FFF2-40B4-BE49-F238E27FC236}">
                <a16:creationId xmlns:a16="http://schemas.microsoft.com/office/drawing/2014/main" id="{3E8CF25A-FF06-40F3-A223-E07EB23F6A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1370" y="344008"/>
            <a:ext cx="6893492" cy="3817738"/>
          </a:xfrm>
          <a:prstGeom prst="rect">
            <a:avLst/>
          </a:prstGeom>
          <a:noFill/>
          <a:extLst>
            <a:ext uri="{909E8E84-426E-40DD-AFC4-6F175D3DCCD1}">
              <a14:hiddenFill xmlns:a14="http://schemas.microsoft.com/office/drawing/2010/main">
                <a:solidFill>
                  <a:srgbClr val="FFFFFF"/>
                </a:solidFill>
              </a14:hiddenFill>
            </a:ext>
          </a:extLst>
        </p:spPr>
      </p:pic>
      <p:pic>
        <p:nvPicPr>
          <p:cNvPr id="3" name="Bildobjekt 2">
            <a:extLst>
              <a:ext uri="{FF2B5EF4-FFF2-40B4-BE49-F238E27FC236}">
                <a16:creationId xmlns:a16="http://schemas.microsoft.com/office/drawing/2014/main" id="{EB0FF5C3-87C4-46E1-8CC6-980F8B9EA5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60709" y="674421"/>
            <a:ext cx="2385060" cy="2385060"/>
          </a:xfrm>
          <a:prstGeom prst="rect">
            <a:avLst/>
          </a:prstGeom>
        </p:spPr>
      </p:pic>
    </p:spTree>
    <p:extLst>
      <p:ext uri="{BB962C8B-B14F-4D97-AF65-F5344CB8AC3E}">
        <p14:creationId xmlns:p14="http://schemas.microsoft.com/office/powerpoint/2010/main" val="71659069"/>
      </p:ext>
    </p:extLst>
  </p:cSld>
  <p:clrMapOvr>
    <a:masterClrMapping/>
  </p:clrMapOvr>
  <mc:AlternateContent xmlns:mc="http://schemas.openxmlformats.org/markup-compatibility/2006" xmlns:p14="http://schemas.microsoft.com/office/powerpoint/2010/main">
    <mc:Choice Requires="p14">
      <p:transition spd="slow" p14:dur="2000" advTm="4137"/>
    </mc:Choice>
    <mc:Fallback xmlns="">
      <p:transition spd="slow" advTm="413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0" name="Rectangle 52" hidden="1">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ontserrat SemiBold" panose="00000700000000000000" pitchFamily="2" charset="0"/>
              <a:ea typeface="+mn-ea"/>
              <a:cs typeface="+mn-cs"/>
            </a:endParaRPr>
          </a:p>
        </p:txBody>
      </p:sp>
      <p:sp>
        <p:nvSpPr>
          <p:cNvPr id="51" name="Freeform: Shape 54">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accent6">
              <a:lumMod val="60000"/>
              <a:lumOff val="4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ontserrat SemiBold" panose="00000700000000000000" pitchFamily="2" charset="0"/>
              <a:ea typeface="+mn-ea"/>
              <a:cs typeface="+mn-cs"/>
            </a:endParaRPr>
          </a:p>
        </p:txBody>
      </p:sp>
      <p:sp>
        <p:nvSpPr>
          <p:cNvPr id="57" name="Freeform: Shape 56">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ontserrat SemiBold" panose="00000700000000000000" pitchFamily="2" charset="0"/>
              <a:ea typeface="+mn-ea"/>
              <a:cs typeface="+mn-cs"/>
            </a:endParaRPr>
          </a:p>
        </p:txBody>
      </p:sp>
      <p:pic>
        <p:nvPicPr>
          <p:cNvPr id="6" name="Bildobjekt 5" descr="En bild som visar ritning, spel&#10;&#10;Automatiskt genererad beskrivning">
            <a:extLst>
              <a:ext uri="{FF2B5EF4-FFF2-40B4-BE49-F238E27FC236}">
                <a16:creationId xmlns:a16="http://schemas.microsoft.com/office/drawing/2014/main" id="{5ACEB429-9A13-462C-BA71-0063B0D9C8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626" y="3265714"/>
            <a:ext cx="2217742" cy="2134576"/>
          </a:xfrm>
          <a:prstGeom prst="rect">
            <a:avLst/>
          </a:prstGeom>
        </p:spPr>
      </p:pic>
      <p:sp>
        <p:nvSpPr>
          <p:cNvPr id="2" name="textruta 1">
            <a:extLst>
              <a:ext uri="{FF2B5EF4-FFF2-40B4-BE49-F238E27FC236}">
                <a16:creationId xmlns:a16="http://schemas.microsoft.com/office/drawing/2014/main" id="{7C474B9C-31FA-45C3-AEC0-5CBCC2B3FEF9}"/>
              </a:ext>
            </a:extLst>
          </p:cNvPr>
          <p:cNvSpPr txBox="1"/>
          <p:nvPr/>
        </p:nvSpPr>
        <p:spPr>
          <a:xfrm>
            <a:off x="5867400" y="3099837"/>
            <a:ext cx="6324600" cy="2889114"/>
          </a:xfrm>
          <a:prstGeom prst="rect">
            <a:avLst/>
          </a:prstGeom>
        </p:spPr>
        <p:txBody>
          <a:bodyPr vert="horz" lIns="91440" tIns="45720" rIns="91440" bIns="45720" rtlCol="0" anchor="t">
            <a:normAutofit/>
          </a:bodyPr>
          <a:lstStyle/>
          <a:p>
            <a:pPr marL="0" marR="0" lvl="0" indent="0" algn="l" defTabSz="914400" rtl="0" eaLnBrk="1" fontAlgn="auto" latinLnBrk="0" hangingPunct="1">
              <a:lnSpc>
                <a:spcPct val="150000"/>
              </a:lnSpc>
              <a:spcBef>
                <a:spcPts val="1200"/>
              </a:spcBef>
              <a:spcAft>
                <a:spcPts val="1200"/>
              </a:spcAft>
              <a:buClrTx/>
              <a:buSzTx/>
              <a:buFontTx/>
              <a:buNone/>
              <a:tabLst/>
              <a:defRPr/>
            </a:pPr>
            <a:r>
              <a:rPr lang="en-US" sz="3600" b="1" dirty="0">
                <a:solidFill>
                  <a:prstClr val="white"/>
                </a:solidFill>
                <a:latin typeface="Montserrat SemiBold" panose="00000700000000000000" pitchFamily="2" charset="0"/>
                <a:ea typeface="Cambria Math" panose="02040503050406030204" pitchFamily="18" charset="0"/>
              </a:rPr>
              <a:t>MODULER OCH IMPORTER</a:t>
            </a:r>
            <a:endParaRPr kumimoji="0" lang="en-US" sz="3600" b="1" i="0" strike="noStrike" kern="1200" cap="none" spc="0" normalizeH="0" baseline="0" noProof="0" dirty="0">
              <a:ln>
                <a:noFill/>
              </a:ln>
              <a:solidFill>
                <a:prstClr val="white"/>
              </a:solidFill>
              <a:effectLst/>
              <a:uLnTx/>
              <a:uFillTx/>
              <a:latin typeface="Montserrat SemiBold" panose="00000700000000000000" pitchFamily="2" charset="0"/>
              <a:ea typeface="Cambria Math" panose="02040503050406030204" pitchFamily="18" charset="0"/>
              <a:cs typeface="+mn-cs"/>
            </a:endParaRPr>
          </a:p>
        </p:txBody>
      </p:sp>
      <p:pic>
        <p:nvPicPr>
          <p:cNvPr id="3" name="Bildobjekt 9">
            <a:extLst>
              <a:ext uri="{FF2B5EF4-FFF2-40B4-BE49-F238E27FC236}">
                <a16:creationId xmlns:a16="http://schemas.microsoft.com/office/drawing/2014/main" id="{B383F884-312A-4387-8CB4-F70FFECC5AA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200" y="6531686"/>
            <a:ext cx="1860517" cy="233416"/>
          </a:xfrm>
          <a:prstGeom prst="rect">
            <a:avLst/>
          </a:prstGeom>
        </p:spPr>
      </p:pic>
      <p:pic>
        <p:nvPicPr>
          <p:cNvPr id="8" name="Bildobjekt 7">
            <a:extLst>
              <a:ext uri="{FF2B5EF4-FFF2-40B4-BE49-F238E27FC236}">
                <a16:creationId xmlns:a16="http://schemas.microsoft.com/office/drawing/2014/main" id="{E69C0F51-8968-462F-B000-C37D0B56FE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60070" y="281443"/>
            <a:ext cx="2791351" cy="2791351"/>
          </a:xfrm>
          <a:prstGeom prst="rect">
            <a:avLst/>
          </a:prstGeom>
        </p:spPr>
      </p:pic>
    </p:spTree>
    <p:extLst>
      <p:ext uri="{BB962C8B-B14F-4D97-AF65-F5344CB8AC3E}">
        <p14:creationId xmlns:p14="http://schemas.microsoft.com/office/powerpoint/2010/main" val="2054272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tshållare för text 2">
            <a:extLst>
              <a:ext uri="{FF2B5EF4-FFF2-40B4-BE49-F238E27FC236}">
                <a16:creationId xmlns:a16="http://schemas.microsoft.com/office/drawing/2014/main" id="{C5405242-625D-4D4F-AD1C-6EB69A36A8E9}"/>
              </a:ext>
            </a:extLst>
          </p:cNvPr>
          <p:cNvSpPr>
            <a:spLocks noGrp="1"/>
          </p:cNvSpPr>
          <p:nvPr>
            <p:ph type="body" sz="quarter" idx="10"/>
          </p:nvPr>
        </p:nvSpPr>
        <p:spPr>
          <a:xfrm>
            <a:off x="0" y="-3"/>
            <a:ext cx="12192000" cy="648000"/>
          </a:xfrm>
          <a:noFill/>
          <a:ln>
            <a:noFill/>
          </a:ln>
        </p:spPr>
        <p:txBody>
          <a:bodyPr anchor="ctr"/>
          <a:lstStyle/>
          <a:p>
            <a:r>
              <a:rPr lang="sv-SE" sz="2800" spc="300" dirty="0">
                <a:solidFill>
                  <a:schemeClr val="tx1"/>
                </a:solidFill>
                <a:latin typeface="Montserrat Medium" panose="00000600000000000000" pitchFamily="2" charset="0"/>
                <a:ea typeface="Cambria Math" panose="02040503050406030204" pitchFamily="18" charset="0"/>
              </a:rPr>
              <a:t>PIP OCH IMPORTER</a:t>
            </a:r>
            <a:endParaRPr lang="en-GB" sz="2800" spc="300" dirty="0">
              <a:solidFill>
                <a:schemeClr val="tx1"/>
              </a:solidFill>
              <a:latin typeface="Montserrat Medium" panose="00000600000000000000" pitchFamily="2" charset="0"/>
              <a:ea typeface="Cambria Math" panose="02040503050406030204" pitchFamily="18" charset="0"/>
            </a:endParaRPr>
          </a:p>
        </p:txBody>
      </p:sp>
      <p:sp>
        <p:nvSpPr>
          <p:cNvPr id="4" name="Platshållare för bildnummer 3">
            <a:extLst>
              <a:ext uri="{FF2B5EF4-FFF2-40B4-BE49-F238E27FC236}">
                <a16:creationId xmlns:a16="http://schemas.microsoft.com/office/drawing/2014/main" id="{A4389414-ACAF-4AEB-B9E5-2248EC893FFD}"/>
              </a:ext>
            </a:extLst>
          </p:cNvPr>
          <p:cNvSpPr>
            <a:spLocks noGrp="1"/>
          </p:cNvSpPr>
          <p:nvPr>
            <p:ph type="sldNum" sz="quarter" idx="4"/>
          </p:nvPr>
        </p:nvSpPr>
        <p:spPr/>
        <p:txBody>
          <a:bodyPr/>
          <a:lstStyle/>
          <a:p>
            <a:fld id="{E3DD82AF-CE38-4554-9A3F-D9988DA8DB02}" type="slidenum">
              <a:rPr lang="en-GB" smtClean="0"/>
              <a:pPr/>
              <a:t>3</a:t>
            </a:fld>
            <a:endParaRPr lang="en-GB"/>
          </a:p>
        </p:txBody>
      </p:sp>
      <p:pic>
        <p:nvPicPr>
          <p:cNvPr id="7" name="Picture 6" descr="Logo, icon&#10;&#10;Description automatically generated">
            <a:extLst>
              <a:ext uri="{FF2B5EF4-FFF2-40B4-BE49-F238E27FC236}">
                <a16:creationId xmlns:a16="http://schemas.microsoft.com/office/drawing/2014/main" id="{C193DE94-E635-4C0A-B305-5A9E3EFCE8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538" y="6514212"/>
            <a:ext cx="1909762" cy="239593"/>
          </a:xfrm>
          <a:prstGeom prst="rect">
            <a:avLst/>
          </a:prstGeom>
        </p:spPr>
      </p:pic>
      <p:cxnSp>
        <p:nvCxnSpPr>
          <p:cNvPr id="5" name="Straight Connector 4">
            <a:extLst>
              <a:ext uri="{FF2B5EF4-FFF2-40B4-BE49-F238E27FC236}">
                <a16:creationId xmlns:a16="http://schemas.microsoft.com/office/drawing/2014/main" id="{9DD8399B-5B27-42B0-9AC5-E050AD852BF3}"/>
              </a:ext>
            </a:extLst>
          </p:cNvPr>
          <p:cNvCxnSpPr>
            <a:cxnSpLocks/>
          </p:cNvCxnSpPr>
          <p:nvPr/>
        </p:nvCxnSpPr>
        <p:spPr>
          <a:xfrm>
            <a:off x="341074" y="647997"/>
            <a:ext cx="1150985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EA4E69-6EA3-476F-91D1-0F9CE8A2B68F}"/>
              </a:ext>
            </a:extLst>
          </p:cNvPr>
          <p:cNvCxnSpPr>
            <a:cxnSpLocks/>
          </p:cNvCxnSpPr>
          <p:nvPr/>
        </p:nvCxnSpPr>
        <p:spPr>
          <a:xfrm>
            <a:off x="341074" y="686098"/>
            <a:ext cx="11509851"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textruta 5">
            <a:extLst>
              <a:ext uri="{FF2B5EF4-FFF2-40B4-BE49-F238E27FC236}">
                <a16:creationId xmlns:a16="http://schemas.microsoft.com/office/drawing/2014/main" id="{2A5073E2-C19D-42D2-B84E-779D7C51ECD6}"/>
              </a:ext>
            </a:extLst>
          </p:cNvPr>
          <p:cNvSpPr txBox="1"/>
          <p:nvPr/>
        </p:nvSpPr>
        <p:spPr>
          <a:xfrm>
            <a:off x="341074" y="754142"/>
            <a:ext cx="11509851" cy="3707132"/>
          </a:xfrm>
          <a:prstGeom prst="rect">
            <a:avLst/>
          </a:prstGeom>
          <a:solidFill>
            <a:schemeClr val="bg1"/>
          </a:solidFill>
          <a:ln>
            <a:noFill/>
          </a:ln>
          <a:effectLst>
            <a:outerShdw blurRad="50800" dist="38100" dir="2700000" algn="tl" rotWithShape="0">
              <a:prstClr val="black">
                <a:alpha val="40000"/>
              </a:prstClr>
            </a:outerShdw>
          </a:effectLst>
        </p:spPr>
        <p:style>
          <a:lnRef idx="1">
            <a:schemeClr val="accent3"/>
          </a:lnRef>
          <a:fillRef idx="2">
            <a:schemeClr val="accent3"/>
          </a:fillRef>
          <a:effectRef idx="1">
            <a:schemeClr val="accent3"/>
          </a:effectRef>
          <a:fontRef idx="minor">
            <a:schemeClr val="dk1"/>
          </a:fontRef>
        </p:style>
        <p:txBody>
          <a:bodyPr wrap="square" tIns="72000" bIns="216000" rtlCol="0">
            <a:spAutoFit/>
          </a:bodyPr>
          <a:lstStyle/>
          <a:p>
            <a:pPr marL="180975">
              <a:spcBef>
                <a:spcPts val="600"/>
              </a:spcBef>
            </a:pPr>
            <a:r>
              <a:rPr lang="sv-SE" sz="1600" dirty="0">
                <a:latin typeface="Montserrat" panose="00000500000000000000" pitchFamily="2" charset="0"/>
                <a:ea typeface="Cambria Math" panose="02040503050406030204" pitchFamily="18" charset="0"/>
                <a:cs typeface="Arial" panose="020B0604020202020204" pitchFamily="34" charset="0"/>
              </a:rPr>
              <a:t>Mycket i Python bygger på att vara smart och inte uppfinna hjulet igen.  Om jag har skrivit en bit kod, till exempel en funktion, vill jag göra allt jag kan för att slippa upprepa den koden på massa fler ställen. Jag vill vara så effektiv som möjligt!</a:t>
            </a:r>
          </a:p>
          <a:p>
            <a:pPr marL="180975">
              <a:spcBef>
                <a:spcPts val="600"/>
              </a:spcBef>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spcBef>
                <a:spcPts val="600"/>
              </a:spcBef>
            </a:pPr>
            <a:r>
              <a:rPr lang="sv-SE" sz="1600" dirty="0">
                <a:latin typeface="Montserrat" panose="00000500000000000000" pitchFamily="2" charset="0"/>
                <a:ea typeface="Cambria Math" panose="02040503050406030204" pitchFamily="18" charset="0"/>
                <a:cs typeface="Arial" panose="020B0604020202020204" pitchFamily="34" charset="0"/>
              </a:rPr>
              <a:t>I alla Python-filer kommer det finnas en massa importer högst upp i filen. Vi såg det under förmiddagen – högst upp i filen ligger en </a:t>
            </a:r>
          </a:p>
          <a:p>
            <a:pPr marL="180975">
              <a:spcBef>
                <a:spcPts val="600"/>
              </a:spcBef>
            </a:pPr>
            <a:r>
              <a:rPr lang="sv-SE" sz="1600" dirty="0">
                <a:solidFill>
                  <a:srgbClr val="BE80DA"/>
                </a:solidFill>
                <a:highlight>
                  <a:srgbClr val="000000"/>
                </a:highlight>
                <a:latin typeface="Montserrat" panose="00000500000000000000" pitchFamily="2" charset="0"/>
                <a:ea typeface="Cambria Math" panose="02040503050406030204" pitchFamily="18" charset="0"/>
                <a:cs typeface="Arial" panose="020B0604020202020204" pitchFamily="34" charset="0"/>
              </a:rPr>
              <a:t>import</a:t>
            </a:r>
            <a:r>
              <a:rPr lang="sv-SE" sz="1600" dirty="0">
                <a:highlight>
                  <a:srgbClr val="000000"/>
                </a:highlight>
                <a:latin typeface="Montserrat" panose="00000500000000000000" pitchFamily="2" charset="0"/>
                <a:ea typeface="Cambria Math" panose="02040503050406030204" pitchFamily="18" charset="0"/>
                <a:cs typeface="Arial" panose="020B0604020202020204" pitchFamily="34" charset="0"/>
              </a:rPr>
              <a:t> </a:t>
            </a:r>
            <a:r>
              <a:rPr lang="sv-SE" sz="1600" dirty="0">
                <a:solidFill>
                  <a:srgbClr val="92D050"/>
                </a:solidFill>
                <a:highlight>
                  <a:srgbClr val="000000"/>
                </a:highlight>
                <a:latin typeface="Montserrat" panose="00000500000000000000" pitchFamily="2" charset="0"/>
                <a:ea typeface="Cambria Math" panose="02040503050406030204" pitchFamily="18" charset="0"/>
                <a:cs typeface="Arial" panose="020B0604020202020204" pitchFamily="34" charset="0"/>
              </a:rPr>
              <a:t>argparse</a:t>
            </a:r>
          </a:p>
          <a:p>
            <a:pPr marL="180975">
              <a:spcBef>
                <a:spcPts val="600"/>
              </a:spcBef>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spcBef>
                <a:spcPts val="600"/>
              </a:spcBef>
            </a:pPr>
            <a:r>
              <a:rPr lang="sv-SE" sz="1600" dirty="0">
                <a:latin typeface="Montserrat" panose="00000500000000000000" pitchFamily="2" charset="0"/>
                <a:ea typeface="Cambria Math" panose="02040503050406030204" pitchFamily="18" charset="0"/>
                <a:cs typeface="Arial" panose="020B0604020202020204" pitchFamily="34" charset="0"/>
              </a:rPr>
              <a:t>Pip är ett sätt att lätt installera externa paket/moduler som vi kan använda när vi sedan kodar – vi använder detta mycket! För att slippa skriva pip install X, pip install Y, pip install Z, osv så kan vi definiera en requirements.txt fil och sedan kalla på den genom </a:t>
            </a:r>
            <a:r>
              <a:rPr lang="sv-SE" sz="1600" dirty="0">
                <a:solidFill>
                  <a:schemeClr val="bg1"/>
                </a:solidFill>
                <a:highlight>
                  <a:srgbClr val="000000"/>
                </a:highlight>
                <a:latin typeface="Montserrat" panose="00000500000000000000" pitchFamily="2" charset="0"/>
                <a:ea typeface="Cambria Math" panose="02040503050406030204" pitchFamily="18" charset="0"/>
                <a:cs typeface="Arial" panose="020B0604020202020204" pitchFamily="34" charset="0"/>
              </a:rPr>
              <a:t>pip install –r requirements.txt</a:t>
            </a:r>
          </a:p>
          <a:p>
            <a:pPr marL="180975">
              <a:spcBef>
                <a:spcPts val="600"/>
              </a:spcBef>
            </a:pPr>
            <a:endParaRPr lang="sv-SE" sz="1600" dirty="0">
              <a:latin typeface="Montserrat" panose="00000500000000000000" pitchFamily="2" charset="0"/>
              <a:ea typeface="Cambria Math" panose="02040503050406030204" pitchFamily="18" charset="0"/>
              <a:cs typeface="Arial" panose="020B0604020202020204" pitchFamily="34" charset="0"/>
            </a:endParaRPr>
          </a:p>
        </p:txBody>
      </p:sp>
      <p:pic>
        <p:nvPicPr>
          <p:cNvPr id="10" name="Picture 2" descr="EC Utbildning – AcadeMedia Utbildning">
            <a:extLst>
              <a:ext uri="{FF2B5EF4-FFF2-40B4-BE49-F238E27FC236}">
                <a16:creationId xmlns:a16="http://schemas.microsoft.com/office/drawing/2014/main" id="{7BB27229-2061-46AC-B6AA-E45B6F9F92C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7286" t="36286" r="16143" b="37714"/>
          <a:stretch/>
        </p:blipFill>
        <p:spPr bwMode="auto">
          <a:xfrm>
            <a:off x="9904186" y="123557"/>
            <a:ext cx="2052864" cy="400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287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tshållare för text 2">
            <a:extLst>
              <a:ext uri="{FF2B5EF4-FFF2-40B4-BE49-F238E27FC236}">
                <a16:creationId xmlns:a16="http://schemas.microsoft.com/office/drawing/2014/main" id="{C5405242-625D-4D4F-AD1C-6EB69A36A8E9}"/>
              </a:ext>
            </a:extLst>
          </p:cNvPr>
          <p:cNvSpPr>
            <a:spLocks noGrp="1"/>
          </p:cNvSpPr>
          <p:nvPr>
            <p:ph type="body" sz="quarter" idx="10"/>
          </p:nvPr>
        </p:nvSpPr>
        <p:spPr>
          <a:xfrm>
            <a:off x="0" y="-3"/>
            <a:ext cx="12192000" cy="648000"/>
          </a:xfrm>
          <a:noFill/>
          <a:ln>
            <a:noFill/>
          </a:ln>
        </p:spPr>
        <p:txBody>
          <a:bodyPr anchor="ctr"/>
          <a:lstStyle/>
          <a:p>
            <a:r>
              <a:rPr lang="sv-SE" sz="2800" spc="300" dirty="0">
                <a:solidFill>
                  <a:schemeClr val="tx1"/>
                </a:solidFill>
                <a:latin typeface="Montserrat Medium" panose="00000600000000000000" pitchFamily="2" charset="0"/>
                <a:ea typeface="Cambria Math" panose="02040503050406030204" pitchFamily="18" charset="0"/>
              </a:rPr>
              <a:t>PIP OCH REQUIREMENTS.TXT</a:t>
            </a:r>
            <a:endParaRPr lang="en-GB" sz="2800" spc="300" dirty="0">
              <a:solidFill>
                <a:schemeClr val="tx1"/>
              </a:solidFill>
              <a:latin typeface="Montserrat Medium" panose="00000600000000000000" pitchFamily="2" charset="0"/>
              <a:ea typeface="Cambria Math" panose="02040503050406030204" pitchFamily="18" charset="0"/>
            </a:endParaRPr>
          </a:p>
        </p:txBody>
      </p:sp>
      <p:sp>
        <p:nvSpPr>
          <p:cNvPr id="4" name="Platshållare för bildnummer 3">
            <a:extLst>
              <a:ext uri="{FF2B5EF4-FFF2-40B4-BE49-F238E27FC236}">
                <a16:creationId xmlns:a16="http://schemas.microsoft.com/office/drawing/2014/main" id="{A4389414-ACAF-4AEB-B9E5-2248EC893FFD}"/>
              </a:ext>
            </a:extLst>
          </p:cNvPr>
          <p:cNvSpPr>
            <a:spLocks noGrp="1"/>
          </p:cNvSpPr>
          <p:nvPr>
            <p:ph type="sldNum" sz="quarter" idx="4"/>
          </p:nvPr>
        </p:nvSpPr>
        <p:spPr/>
        <p:txBody>
          <a:bodyPr/>
          <a:lstStyle/>
          <a:p>
            <a:fld id="{E3DD82AF-CE38-4554-9A3F-D9988DA8DB02}" type="slidenum">
              <a:rPr lang="en-GB" smtClean="0"/>
              <a:pPr/>
              <a:t>4</a:t>
            </a:fld>
            <a:endParaRPr lang="en-GB"/>
          </a:p>
        </p:txBody>
      </p:sp>
      <p:pic>
        <p:nvPicPr>
          <p:cNvPr id="7" name="Picture 6" descr="Logo, icon&#10;&#10;Description automatically generated">
            <a:extLst>
              <a:ext uri="{FF2B5EF4-FFF2-40B4-BE49-F238E27FC236}">
                <a16:creationId xmlns:a16="http://schemas.microsoft.com/office/drawing/2014/main" id="{C193DE94-E635-4C0A-B305-5A9E3EFCE8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538" y="6514212"/>
            <a:ext cx="1909762" cy="239593"/>
          </a:xfrm>
          <a:prstGeom prst="rect">
            <a:avLst/>
          </a:prstGeom>
        </p:spPr>
      </p:pic>
      <p:cxnSp>
        <p:nvCxnSpPr>
          <p:cNvPr id="5" name="Straight Connector 4">
            <a:extLst>
              <a:ext uri="{FF2B5EF4-FFF2-40B4-BE49-F238E27FC236}">
                <a16:creationId xmlns:a16="http://schemas.microsoft.com/office/drawing/2014/main" id="{9DD8399B-5B27-42B0-9AC5-E050AD852BF3}"/>
              </a:ext>
            </a:extLst>
          </p:cNvPr>
          <p:cNvCxnSpPr>
            <a:cxnSpLocks/>
          </p:cNvCxnSpPr>
          <p:nvPr/>
        </p:nvCxnSpPr>
        <p:spPr>
          <a:xfrm>
            <a:off x="341074" y="647997"/>
            <a:ext cx="1150985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EA4E69-6EA3-476F-91D1-0F9CE8A2B68F}"/>
              </a:ext>
            </a:extLst>
          </p:cNvPr>
          <p:cNvCxnSpPr>
            <a:cxnSpLocks/>
          </p:cNvCxnSpPr>
          <p:nvPr/>
        </p:nvCxnSpPr>
        <p:spPr>
          <a:xfrm>
            <a:off x="341074" y="686098"/>
            <a:ext cx="11509851"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textruta 5">
            <a:extLst>
              <a:ext uri="{FF2B5EF4-FFF2-40B4-BE49-F238E27FC236}">
                <a16:creationId xmlns:a16="http://schemas.microsoft.com/office/drawing/2014/main" id="{2A5073E2-C19D-42D2-B84E-779D7C51ECD6}"/>
              </a:ext>
            </a:extLst>
          </p:cNvPr>
          <p:cNvSpPr txBox="1"/>
          <p:nvPr/>
        </p:nvSpPr>
        <p:spPr>
          <a:xfrm>
            <a:off x="341074" y="754142"/>
            <a:ext cx="11509851" cy="4091853"/>
          </a:xfrm>
          <a:prstGeom prst="rect">
            <a:avLst/>
          </a:prstGeom>
          <a:solidFill>
            <a:schemeClr val="bg1"/>
          </a:solidFill>
          <a:ln>
            <a:noFill/>
          </a:ln>
          <a:effectLst>
            <a:outerShdw blurRad="50800" dist="38100" dir="2700000" algn="tl" rotWithShape="0">
              <a:prstClr val="black">
                <a:alpha val="40000"/>
              </a:prstClr>
            </a:outerShdw>
          </a:effectLst>
        </p:spPr>
        <p:style>
          <a:lnRef idx="1">
            <a:schemeClr val="accent3"/>
          </a:lnRef>
          <a:fillRef idx="2">
            <a:schemeClr val="accent3"/>
          </a:fillRef>
          <a:effectRef idx="1">
            <a:schemeClr val="accent3"/>
          </a:effectRef>
          <a:fontRef idx="minor">
            <a:schemeClr val="dk1"/>
          </a:fontRef>
        </p:style>
        <p:txBody>
          <a:bodyPr wrap="square" tIns="72000" bIns="216000" rtlCol="0">
            <a:spAutoFit/>
          </a:bodyPr>
          <a:lstStyle/>
          <a:p>
            <a:pPr marL="180975">
              <a:spcBef>
                <a:spcPts val="600"/>
              </a:spcBef>
            </a:pPr>
            <a:r>
              <a:rPr lang="sv-SE" sz="1600" dirty="0">
                <a:solidFill>
                  <a:schemeClr val="bg1"/>
                </a:solidFill>
                <a:highlight>
                  <a:srgbClr val="000000"/>
                </a:highlight>
                <a:latin typeface="Montserrat" panose="00000500000000000000" pitchFamily="2" charset="0"/>
                <a:ea typeface="Cambria Math" panose="02040503050406030204" pitchFamily="18" charset="0"/>
                <a:cs typeface="Arial" panose="020B0604020202020204" pitchFamily="34" charset="0"/>
              </a:rPr>
              <a:t>pip install –r requirements.txt </a:t>
            </a:r>
          </a:p>
          <a:p>
            <a:pPr marL="180975">
              <a:spcBef>
                <a:spcPts val="600"/>
              </a:spcBef>
            </a:pPr>
            <a:r>
              <a:rPr lang="sv-SE" sz="1600" dirty="0">
                <a:latin typeface="Montserrat" panose="00000500000000000000" pitchFamily="2" charset="0"/>
                <a:ea typeface="Cambria Math" panose="02040503050406030204" pitchFamily="18" charset="0"/>
                <a:cs typeface="Arial" panose="020B0604020202020204" pitchFamily="34" charset="0"/>
              </a:rPr>
              <a:t>Är likvärdigt med att skriva</a:t>
            </a:r>
          </a:p>
          <a:p>
            <a:pPr marL="180975">
              <a:spcBef>
                <a:spcPts val="600"/>
              </a:spcBef>
            </a:pPr>
            <a:r>
              <a:rPr lang="sv-SE" sz="1600" dirty="0">
                <a:solidFill>
                  <a:schemeClr val="bg1"/>
                </a:solidFill>
                <a:highlight>
                  <a:srgbClr val="000000"/>
                </a:highlight>
                <a:latin typeface="Montserrat" panose="00000500000000000000" pitchFamily="2" charset="0"/>
                <a:ea typeface="Cambria Math" panose="02040503050406030204" pitchFamily="18" charset="0"/>
                <a:cs typeface="Arial" panose="020B0604020202020204" pitchFamily="34" charset="0"/>
              </a:rPr>
              <a:t>pip install numpy</a:t>
            </a:r>
          </a:p>
          <a:p>
            <a:pPr marL="180975">
              <a:spcBef>
                <a:spcPts val="600"/>
              </a:spcBef>
            </a:pPr>
            <a:r>
              <a:rPr lang="sv-SE" sz="1600" dirty="0">
                <a:solidFill>
                  <a:schemeClr val="bg1"/>
                </a:solidFill>
                <a:highlight>
                  <a:srgbClr val="000000"/>
                </a:highlight>
                <a:latin typeface="Montserrat" panose="00000500000000000000" pitchFamily="2" charset="0"/>
                <a:ea typeface="Cambria Math" panose="02040503050406030204" pitchFamily="18" charset="0"/>
                <a:cs typeface="Arial" panose="020B0604020202020204" pitchFamily="34" charset="0"/>
              </a:rPr>
              <a:t>pip install matplotlib</a:t>
            </a:r>
          </a:p>
          <a:p>
            <a:pPr marL="180975">
              <a:spcBef>
                <a:spcPts val="600"/>
              </a:spcBef>
            </a:pPr>
            <a:r>
              <a:rPr lang="sv-SE" sz="1600" dirty="0">
                <a:latin typeface="Montserrat" panose="00000500000000000000" pitchFamily="2" charset="0"/>
                <a:ea typeface="Cambria Math" panose="02040503050406030204" pitchFamily="18" charset="0"/>
                <a:cs typeface="Arial" panose="020B0604020202020204" pitchFamily="34" charset="0"/>
              </a:rPr>
              <a:t>…</a:t>
            </a:r>
          </a:p>
          <a:p>
            <a:pPr marL="180975">
              <a:spcBef>
                <a:spcPts val="600"/>
              </a:spcBef>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spcBef>
                <a:spcPts val="600"/>
              </a:spcBef>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spcBef>
                <a:spcPts val="600"/>
              </a:spcBef>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spcBef>
                <a:spcPts val="600"/>
              </a:spcBef>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spcBef>
                <a:spcPts val="600"/>
              </a:spcBef>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spcBef>
                <a:spcPts val="600"/>
              </a:spcBef>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spcBef>
                <a:spcPts val="600"/>
              </a:spcBef>
            </a:pPr>
            <a:r>
              <a:rPr lang="sv-SE" sz="1600" u="sng" dirty="0">
                <a:latin typeface="Montserrat" panose="00000500000000000000" pitchFamily="2" charset="0"/>
                <a:ea typeface="Cambria Math" panose="02040503050406030204" pitchFamily="18" charset="0"/>
                <a:cs typeface="Arial" panose="020B0604020202020204" pitchFamily="34" charset="0"/>
              </a:rPr>
              <a:t>Vi kan också skapa våra egna moduler!</a:t>
            </a:r>
          </a:p>
        </p:txBody>
      </p:sp>
      <p:pic>
        <p:nvPicPr>
          <p:cNvPr id="10" name="Picture 2" descr="EC Utbildning – AcadeMedia Utbildning">
            <a:extLst>
              <a:ext uri="{FF2B5EF4-FFF2-40B4-BE49-F238E27FC236}">
                <a16:creationId xmlns:a16="http://schemas.microsoft.com/office/drawing/2014/main" id="{7BB27229-2061-46AC-B6AA-E45B6F9F92C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7286" t="36286" r="16143" b="37714"/>
          <a:stretch/>
        </p:blipFill>
        <p:spPr bwMode="auto">
          <a:xfrm>
            <a:off x="9904186" y="123557"/>
            <a:ext cx="2052864" cy="400881"/>
          </a:xfrm>
          <a:prstGeom prst="rect">
            <a:avLst/>
          </a:prstGeom>
          <a:noFill/>
          <a:extLst>
            <a:ext uri="{909E8E84-426E-40DD-AFC4-6F175D3DCCD1}">
              <a14:hiddenFill xmlns:a14="http://schemas.microsoft.com/office/drawing/2010/main">
                <a:solidFill>
                  <a:srgbClr val="FFFFFF"/>
                </a:solidFill>
              </a14:hiddenFill>
            </a:ext>
          </a:extLst>
        </p:spPr>
      </p:pic>
      <p:sp>
        <p:nvSpPr>
          <p:cNvPr id="19" name="textruta 5">
            <a:extLst>
              <a:ext uri="{FF2B5EF4-FFF2-40B4-BE49-F238E27FC236}">
                <a16:creationId xmlns:a16="http://schemas.microsoft.com/office/drawing/2014/main" id="{82C57334-DBAD-485B-A3D3-2DA00B82557F}"/>
              </a:ext>
            </a:extLst>
          </p:cNvPr>
          <p:cNvSpPr txBox="1"/>
          <p:nvPr/>
        </p:nvSpPr>
        <p:spPr>
          <a:xfrm>
            <a:off x="5694125" y="1133292"/>
            <a:ext cx="2694225" cy="1183365"/>
          </a:xfrm>
          <a:prstGeom prst="rect">
            <a:avLst/>
          </a:prstGeom>
          <a:solidFill>
            <a:schemeClr val="bg1"/>
          </a:solidFill>
          <a:ln>
            <a:noFill/>
          </a:ln>
          <a:effectLst>
            <a:outerShdw blurRad="50800" dist="38100" dir="2700000" algn="tl" rotWithShape="0">
              <a:prstClr val="black">
                <a:alpha val="40000"/>
              </a:prstClr>
            </a:outerShdw>
          </a:effectLst>
        </p:spPr>
        <p:style>
          <a:lnRef idx="1">
            <a:schemeClr val="accent3"/>
          </a:lnRef>
          <a:fillRef idx="2">
            <a:schemeClr val="accent3"/>
          </a:fillRef>
          <a:effectRef idx="1">
            <a:schemeClr val="accent3"/>
          </a:effectRef>
          <a:fontRef idx="minor">
            <a:schemeClr val="dk1"/>
          </a:fontRef>
        </p:style>
        <p:txBody>
          <a:bodyPr wrap="square" tIns="72000" bIns="216000" rtlCol="0">
            <a:spAutoFit/>
          </a:bodyPr>
          <a:lstStyle/>
          <a:p>
            <a:pPr marL="180975">
              <a:spcBef>
                <a:spcPts val="600"/>
              </a:spcBef>
            </a:pPr>
            <a:r>
              <a:rPr lang="sv-SE" sz="1600" dirty="0">
                <a:latin typeface="Montserrat" panose="00000500000000000000" pitchFamily="2" charset="0"/>
                <a:ea typeface="Cambria Math" panose="02040503050406030204" pitchFamily="18" charset="0"/>
                <a:cs typeface="Arial" panose="020B0604020202020204" pitchFamily="34" charset="0"/>
              </a:rPr>
              <a:t>numpy</a:t>
            </a:r>
          </a:p>
          <a:p>
            <a:pPr marL="180975">
              <a:spcBef>
                <a:spcPts val="600"/>
              </a:spcBef>
            </a:pPr>
            <a:r>
              <a:rPr lang="sv-SE" sz="1600" dirty="0">
                <a:latin typeface="Montserrat" panose="00000500000000000000" pitchFamily="2" charset="0"/>
                <a:ea typeface="Cambria Math" panose="02040503050406030204" pitchFamily="18" charset="0"/>
                <a:cs typeface="Arial" panose="020B0604020202020204" pitchFamily="34" charset="0"/>
              </a:rPr>
              <a:t>matplotlib</a:t>
            </a:r>
          </a:p>
          <a:p>
            <a:pPr marL="180975">
              <a:spcBef>
                <a:spcPts val="600"/>
              </a:spcBef>
            </a:pPr>
            <a:r>
              <a:rPr lang="sv-SE" sz="1600" dirty="0">
                <a:latin typeface="Montserrat" panose="00000500000000000000" pitchFamily="2" charset="0"/>
                <a:ea typeface="Cambria Math" panose="02040503050406030204" pitchFamily="18" charset="0"/>
                <a:cs typeface="Arial" panose="020B0604020202020204" pitchFamily="34" charset="0"/>
              </a:rPr>
              <a:t>…</a:t>
            </a:r>
          </a:p>
        </p:txBody>
      </p:sp>
      <p:sp>
        <p:nvSpPr>
          <p:cNvPr id="2" name="Arrow: Right 1">
            <a:extLst>
              <a:ext uri="{FF2B5EF4-FFF2-40B4-BE49-F238E27FC236}">
                <a16:creationId xmlns:a16="http://schemas.microsoft.com/office/drawing/2014/main" id="{FAD9200E-B63C-40BB-B3E2-A54BF673F606}"/>
              </a:ext>
            </a:extLst>
          </p:cNvPr>
          <p:cNvSpPr/>
          <p:nvPr/>
        </p:nvSpPr>
        <p:spPr>
          <a:xfrm rot="619127">
            <a:off x="3746500" y="1023535"/>
            <a:ext cx="1776175" cy="3492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2237257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
                                            <p:bg/>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19" grpId="0" uiExpand="1" build="p"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tshållare för text 2">
            <a:extLst>
              <a:ext uri="{FF2B5EF4-FFF2-40B4-BE49-F238E27FC236}">
                <a16:creationId xmlns:a16="http://schemas.microsoft.com/office/drawing/2014/main" id="{C5405242-625D-4D4F-AD1C-6EB69A36A8E9}"/>
              </a:ext>
            </a:extLst>
          </p:cNvPr>
          <p:cNvSpPr>
            <a:spLocks noGrp="1"/>
          </p:cNvSpPr>
          <p:nvPr>
            <p:ph type="body" sz="quarter" idx="10"/>
          </p:nvPr>
        </p:nvSpPr>
        <p:spPr>
          <a:xfrm>
            <a:off x="0" y="-3"/>
            <a:ext cx="12192000" cy="648000"/>
          </a:xfrm>
          <a:noFill/>
          <a:ln>
            <a:noFill/>
          </a:ln>
        </p:spPr>
        <p:txBody>
          <a:bodyPr anchor="ctr"/>
          <a:lstStyle/>
          <a:p>
            <a:r>
              <a:rPr lang="sv-SE" sz="2800" spc="300" dirty="0">
                <a:solidFill>
                  <a:schemeClr val="tx1"/>
                </a:solidFill>
                <a:latin typeface="Montserrat Medium" panose="00000600000000000000" pitchFamily="2" charset="0"/>
                <a:ea typeface="Cambria Math" panose="02040503050406030204" pitchFamily="18" charset="0"/>
              </a:rPr>
              <a:t>VAD ÄR EN MODUL?</a:t>
            </a:r>
            <a:endParaRPr lang="en-GB" sz="2800" spc="300" dirty="0">
              <a:solidFill>
                <a:schemeClr val="tx1"/>
              </a:solidFill>
              <a:latin typeface="Montserrat Medium" panose="00000600000000000000" pitchFamily="2" charset="0"/>
              <a:ea typeface="Cambria Math" panose="02040503050406030204" pitchFamily="18" charset="0"/>
            </a:endParaRPr>
          </a:p>
        </p:txBody>
      </p:sp>
      <p:sp>
        <p:nvSpPr>
          <p:cNvPr id="4" name="Platshållare för bildnummer 3">
            <a:extLst>
              <a:ext uri="{FF2B5EF4-FFF2-40B4-BE49-F238E27FC236}">
                <a16:creationId xmlns:a16="http://schemas.microsoft.com/office/drawing/2014/main" id="{A4389414-ACAF-4AEB-B9E5-2248EC893FFD}"/>
              </a:ext>
            </a:extLst>
          </p:cNvPr>
          <p:cNvSpPr>
            <a:spLocks noGrp="1"/>
          </p:cNvSpPr>
          <p:nvPr>
            <p:ph type="sldNum" sz="quarter" idx="4"/>
          </p:nvPr>
        </p:nvSpPr>
        <p:spPr/>
        <p:txBody>
          <a:bodyPr/>
          <a:lstStyle/>
          <a:p>
            <a:fld id="{E3DD82AF-CE38-4554-9A3F-D9988DA8DB02}" type="slidenum">
              <a:rPr lang="en-GB" smtClean="0"/>
              <a:pPr/>
              <a:t>5</a:t>
            </a:fld>
            <a:endParaRPr lang="en-GB"/>
          </a:p>
        </p:txBody>
      </p:sp>
      <p:pic>
        <p:nvPicPr>
          <p:cNvPr id="7" name="Picture 6" descr="Logo, icon&#10;&#10;Description automatically generated">
            <a:extLst>
              <a:ext uri="{FF2B5EF4-FFF2-40B4-BE49-F238E27FC236}">
                <a16:creationId xmlns:a16="http://schemas.microsoft.com/office/drawing/2014/main" id="{C193DE94-E635-4C0A-B305-5A9E3EFCE8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538" y="6514212"/>
            <a:ext cx="1909762" cy="239593"/>
          </a:xfrm>
          <a:prstGeom prst="rect">
            <a:avLst/>
          </a:prstGeom>
        </p:spPr>
      </p:pic>
      <p:cxnSp>
        <p:nvCxnSpPr>
          <p:cNvPr id="5" name="Straight Connector 4">
            <a:extLst>
              <a:ext uri="{FF2B5EF4-FFF2-40B4-BE49-F238E27FC236}">
                <a16:creationId xmlns:a16="http://schemas.microsoft.com/office/drawing/2014/main" id="{9DD8399B-5B27-42B0-9AC5-E050AD852BF3}"/>
              </a:ext>
            </a:extLst>
          </p:cNvPr>
          <p:cNvCxnSpPr>
            <a:cxnSpLocks/>
          </p:cNvCxnSpPr>
          <p:nvPr/>
        </p:nvCxnSpPr>
        <p:spPr>
          <a:xfrm>
            <a:off x="341074" y="647997"/>
            <a:ext cx="1150985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EA4E69-6EA3-476F-91D1-0F9CE8A2B68F}"/>
              </a:ext>
            </a:extLst>
          </p:cNvPr>
          <p:cNvCxnSpPr>
            <a:cxnSpLocks/>
          </p:cNvCxnSpPr>
          <p:nvPr/>
        </p:nvCxnSpPr>
        <p:spPr>
          <a:xfrm>
            <a:off x="341074" y="686098"/>
            <a:ext cx="11509851"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textruta 5">
            <a:extLst>
              <a:ext uri="{FF2B5EF4-FFF2-40B4-BE49-F238E27FC236}">
                <a16:creationId xmlns:a16="http://schemas.microsoft.com/office/drawing/2014/main" id="{2A5073E2-C19D-42D2-B84E-779D7C51ECD6}"/>
              </a:ext>
            </a:extLst>
          </p:cNvPr>
          <p:cNvSpPr txBox="1"/>
          <p:nvPr/>
        </p:nvSpPr>
        <p:spPr>
          <a:xfrm>
            <a:off x="341074" y="754142"/>
            <a:ext cx="11509851" cy="2465126"/>
          </a:xfrm>
          <a:prstGeom prst="rect">
            <a:avLst/>
          </a:prstGeom>
          <a:solidFill>
            <a:schemeClr val="bg1"/>
          </a:solidFill>
          <a:ln>
            <a:noFill/>
          </a:ln>
          <a:effectLst>
            <a:outerShdw blurRad="50800" dist="38100" dir="2700000" algn="tl" rotWithShape="0">
              <a:prstClr val="black">
                <a:alpha val="40000"/>
              </a:prstClr>
            </a:outerShdw>
          </a:effectLst>
        </p:spPr>
        <p:style>
          <a:lnRef idx="1">
            <a:schemeClr val="accent3"/>
          </a:lnRef>
          <a:fillRef idx="2">
            <a:schemeClr val="accent3"/>
          </a:fillRef>
          <a:effectRef idx="1">
            <a:schemeClr val="accent3"/>
          </a:effectRef>
          <a:fontRef idx="minor">
            <a:schemeClr val="dk1"/>
          </a:fontRef>
        </p:style>
        <p:txBody>
          <a:bodyPr wrap="square" tIns="72000" bIns="216000" rtlCol="0">
            <a:spAutoFit/>
          </a:bodyPr>
          <a:lstStyle/>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När jag har skrivit min funktion som till exempel modifierar 2 strängar (förnamn, efternamn), så vill jag kunna göra så att jag kan använda denna funktion i fler skript. Jag kanske även har flera olika funktioner som alla ändrar representationen av mitt namn på olika sätt. </a:t>
            </a:r>
          </a:p>
          <a:p>
            <a:pPr marL="180975">
              <a:lnSpc>
                <a:spcPct val="150000"/>
              </a:lnSpc>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För att på ett lätt sätt komma åt dessa funktioner från andra filer får jag skapa en modul – helt enkelt en fil med alla funktioner i. Då slipper jag ha samma kod på flera olika ställen – smart!</a:t>
            </a:r>
          </a:p>
        </p:txBody>
      </p:sp>
      <p:pic>
        <p:nvPicPr>
          <p:cNvPr id="10" name="Picture 2" descr="EC Utbildning – AcadeMedia Utbildning">
            <a:extLst>
              <a:ext uri="{FF2B5EF4-FFF2-40B4-BE49-F238E27FC236}">
                <a16:creationId xmlns:a16="http://schemas.microsoft.com/office/drawing/2014/main" id="{7BB27229-2061-46AC-B6AA-E45B6F9F92C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7286" t="36286" r="16143" b="37714"/>
          <a:stretch/>
        </p:blipFill>
        <p:spPr bwMode="auto">
          <a:xfrm>
            <a:off x="9904186" y="123557"/>
            <a:ext cx="2052864" cy="400881"/>
          </a:xfrm>
          <a:prstGeom prst="rect">
            <a:avLst/>
          </a:prstGeom>
          <a:noFill/>
          <a:extLst>
            <a:ext uri="{909E8E84-426E-40DD-AFC4-6F175D3DCCD1}">
              <a14:hiddenFill xmlns:a14="http://schemas.microsoft.com/office/drawing/2010/main">
                <a:solidFill>
                  <a:srgbClr val="FFFFFF"/>
                </a:solidFill>
              </a14:hiddenFill>
            </a:ext>
          </a:extLst>
        </p:spPr>
      </p:pic>
      <p:sp>
        <p:nvSpPr>
          <p:cNvPr id="9" name="textruta 5">
            <a:extLst>
              <a:ext uri="{FF2B5EF4-FFF2-40B4-BE49-F238E27FC236}">
                <a16:creationId xmlns:a16="http://schemas.microsoft.com/office/drawing/2014/main" id="{D0EB8B4C-F4D2-4425-BA4D-1A71F960C4DA}"/>
              </a:ext>
            </a:extLst>
          </p:cNvPr>
          <p:cNvSpPr txBox="1"/>
          <p:nvPr/>
        </p:nvSpPr>
        <p:spPr>
          <a:xfrm>
            <a:off x="341074" y="3429000"/>
            <a:ext cx="11509851" cy="987798"/>
          </a:xfrm>
          <a:prstGeom prst="rect">
            <a:avLst/>
          </a:prstGeom>
          <a:solidFill>
            <a:schemeClr val="bg1"/>
          </a:solidFill>
          <a:ln>
            <a:noFill/>
          </a:ln>
          <a:effectLst>
            <a:outerShdw blurRad="50800" dist="38100" dir="2700000" algn="tl" rotWithShape="0">
              <a:prstClr val="black">
                <a:alpha val="40000"/>
              </a:prstClr>
            </a:outerShdw>
          </a:effectLst>
        </p:spPr>
        <p:style>
          <a:lnRef idx="1">
            <a:schemeClr val="accent3"/>
          </a:lnRef>
          <a:fillRef idx="2">
            <a:schemeClr val="accent3"/>
          </a:fillRef>
          <a:effectRef idx="1">
            <a:schemeClr val="accent3"/>
          </a:effectRef>
          <a:fontRef idx="minor">
            <a:schemeClr val="dk1"/>
          </a:fontRef>
        </p:style>
        <p:txBody>
          <a:bodyPr wrap="square" tIns="72000" bIns="216000" rtlCol="0">
            <a:spAutoFit/>
          </a:bodyPr>
          <a:lstStyle/>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 main.py</a:t>
            </a:r>
          </a:p>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 string_manipulators.py</a:t>
            </a:r>
          </a:p>
        </p:txBody>
      </p:sp>
      <p:sp>
        <p:nvSpPr>
          <p:cNvPr id="13" name="textruta 5">
            <a:extLst>
              <a:ext uri="{FF2B5EF4-FFF2-40B4-BE49-F238E27FC236}">
                <a16:creationId xmlns:a16="http://schemas.microsoft.com/office/drawing/2014/main" id="{2C8B398D-E55E-4CDC-9E6D-86F225F2D3DB}"/>
              </a:ext>
            </a:extLst>
          </p:cNvPr>
          <p:cNvSpPr txBox="1"/>
          <p:nvPr/>
        </p:nvSpPr>
        <p:spPr>
          <a:xfrm>
            <a:off x="341074" y="4565650"/>
            <a:ext cx="11509851" cy="1726462"/>
          </a:xfrm>
          <a:prstGeom prst="rect">
            <a:avLst/>
          </a:prstGeom>
          <a:solidFill>
            <a:schemeClr val="bg1"/>
          </a:solidFill>
          <a:ln>
            <a:noFill/>
          </a:ln>
          <a:effectLst>
            <a:outerShdw blurRad="50800" dist="38100" dir="2700000" algn="tl" rotWithShape="0">
              <a:prstClr val="black">
                <a:alpha val="40000"/>
              </a:prstClr>
            </a:outerShdw>
          </a:effectLst>
        </p:spPr>
        <p:style>
          <a:lnRef idx="1">
            <a:schemeClr val="accent3"/>
          </a:lnRef>
          <a:fillRef idx="2">
            <a:schemeClr val="accent3"/>
          </a:fillRef>
          <a:effectRef idx="1">
            <a:schemeClr val="accent3"/>
          </a:effectRef>
          <a:fontRef idx="minor">
            <a:schemeClr val="dk1"/>
          </a:fontRef>
        </p:style>
        <p:txBody>
          <a:bodyPr wrap="square" tIns="72000" bIns="216000" rtlCol="0">
            <a:spAutoFit/>
          </a:bodyPr>
          <a:lstStyle/>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I main.py kan vi skriva</a:t>
            </a:r>
          </a:p>
          <a:p>
            <a:pPr marL="180975">
              <a:lnSpc>
                <a:spcPct val="150000"/>
              </a:lnSpc>
            </a:pPr>
            <a:r>
              <a:rPr lang="sv-SE" sz="1600" dirty="0">
                <a:solidFill>
                  <a:srgbClr val="BE80DA"/>
                </a:solidFill>
                <a:highlight>
                  <a:srgbClr val="000000"/>
                </a:highlight>
                <a:latin typeface="Montserrat" panose="00000500000000000000" pitchFamily="2" charset="0"/>
                <a:ea typeface="Cambria Math" panose="02040503050406030204" pitchFamily="18" charset="0"/>
                <a:cs typeface="Arial" panose="020B0604020202020204" pitchFamily="34" charset="0"/>
              </a:rPr>
              <a:t>import</a:t>
            </a:r>
            <a:r>
              <a:rPr lang="sv-SE" sz="1600" dirty="0">
                <a:highlight>
                  <a:srgbClr val="000000"/>
                </a:highlight>
                <a:latin typeface="Montserrat" panose="00000500000000000000" pitchFamily="2" charset="0"/>
                <a:ea typeface="Cambria Math" panose="02040503050406030204" pitchFamily="18" charset="0"/>
                <a:cs typeface="Arial" panose="020B0604020202020204" pitchFamily="34" charset="0"/>
              </a:rPr>
              <a:t> </a:t>
            </a:r>
            <a:r>
              <a:rPr lang="sv-SE" sz="1600" dirty="0">
                <a:solidFill>
                  <a:srgbClr val="92D050"/>
                </a:solidFill>
                <a:highlight>
                  <a:srgbClr val="000000"/>
                </a:highlight>
                <a:latin typeface="Montserrat" panose="00000500000000000000" pitchFamily="2" charset="0"/>
                <a:ea typeface="Cambria Math" panose="02040503050406030204" pitchFamily="18" charset="0"/>
                <a:cs typeface="Arial" panose="020B0604020202020204" pitchFamily="34" charset="0"/>
              </a:rPr>
              <a:t>string_manipulators</a:t>
            </a:r>
          </a:p>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Eller </a:t>
            </a:r>
          </a:p>
          <a:p>
            <a:pPr marL="180975">
              <a:lnSpc>
                <a:spcPct val="150000"/>
              </a:lnSpc>
            </a:pPr>
            <a:r>
              <a:rPr lang="sv-SE" sz="1600" dirty="0">
                <a:solidFill>
                  <a:srgbClr val="BE80DA"/>
                </a:solidFill>
                <a:highlight>
                  <a:srgbClr val="000000"/>
                </a:highlight>
                <a:latin typeface="Montserrat" panose="00000500000000000000" pitchFamily="2" charset="0"/>
                <a:ea typeface="Cambria Math" panose="02040503050406030204" pitchFamily="18" charset="0"/>
                <a:cs typeface="Arial" panose="020B0604020202020204" pitchFamily="34" charset="0"/>
              </a:rPr>
              <a:t>from</a:t>
            </a:r>
            <a:r>
              <a:rPr lang="sv-SE" sz="1600" dirty="0">
                <a:highlight>
                  <a:srgbClr val="000000"/>
                </a:highlight>
                <a:latin typeface="Montserrat" panose="00000500000000000000" pitchFamily="2" charset="0"/>
                <a:ea typeface="Cambria Math" panose="02040503050406030204" pitchFamily="18" charset="0"/>
                <a:cs typeface="Arial" panose="020B0604020202020204" pitchFamily="34" charset="0"/>
              </a:rPr>
              <a:t> </a:t>
            </a:r>
            <a:r>
              <a:rPr lang="sv-SE" sz="1600" dirty="0">
                <a:solidFill>
                  <a:srgbClr val="92D050"/>
                </a:solidFill>
                <a:highlight>
                  <a:srgbClr val="000000"/>
                </a:highlight>
                <a:latin typeface="Montserrat" panose="00000500000000000000" pitchFamily="2" charset="0"/>
                <a:ea typeface="Cambria Math" panose="02040503050406030204" pitchFamily="18" charset="0"/>
                <a:cs typeface="Arial" panose="020B0604020202020204" pitchFamily="34" charset="0"/>
              </a:rPr>
              <a:t>string_manipulators </a:t>
            </a:r>
            <a:r>
              <a:rPr lang="sv-SE" sz="1600" dirty="0">
                <a:solidFill>
                  <a:srgbClr val="BE80DA"/>
                </a:solidFill>
                <a:highlight>
                  <a:srgbClr val="000000"/>
                </a:highlight>
                <a:latin typeface="Montserrat" panose="00000500000000000000" pitchFamily="2" charset="0"/>
                <a:ea typeface="Cambria Math" panose="02040503050406030204" pitchFamily="18" charset="0"/>
                <a:cs typeface="Arial" panose="020B0604020202020204" pitchFamily="34" charset="0"/>
              </a:rPr>
              <a:t>import</a:t>
            </a:r>
            <a:r>
              <a:rPr lang="sv-SE" sz="1600" dirty="0">
                <a:highlight>
                  <a:srgbClr val="000000"/>
                </a:highlight>
                <a:latin typeface="Montserrat" panose="00000500000000000000" pitchFamily="2" charset="0"/>
                <a:ea typeface="Cambria Math" panose="02040503050406030204" pitchFamily="18" charset="0"/>
                <a:cs typeface="Arial" panose="020B0604020202020204" pitchFamily="34" charset="0"/>
              </a:rPr>
              <a:t> </a:t>
            </a:r>
            <a:r>
              <a:rPr lang="sv-SE" sz="1600" dirty="0">
                <a:solidFill>
                  <a:srgbClr val="92D050"/>
                </a:solidFill>
                <a:highlight>
                  <a:srgbClr val="000000"/>
                </a:highlight>
                <a:latin typeface="Montserrat" panose="00000500000000000000" pitchFamily="2" charset="0"/>
                <a:ea typeface="Cambria Math" panose="02040503050406030204" pitchFamily="18" charset="0"/>
                <a:cs typeface="Arial" panose="020B0604020202020204" pitchFamily="34" charset="0"/>
              </a:rPr>
              <a:t>change_name_representation</a:t>
            </a:r>
          </a:p>
        </p:txBody>
      </p:sp>
    </p:spTree>
    <p:extLst>
      <p:ext uri="{BB962C8B-B14F-4D97-AF65-F5344CB8AC3E}">
        <p14:creationId xmlns:p14="http://schemas.microsoft.com/office/powerpoint/2010/main" val="2880269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tshållare för text 2">
            <a:extLst>
              <a:ext uri="{FF2B5EF4-FFF2-40B4-BE49-F238E27FC236}">
                <a16:creationId xmlns:a16="http://schemas.microsoft.com/office/drawing/2014/main" id="{C5405242-625D-4D4F-AD1C-6EB69A36A8E9}"/>
              </a:ext>
            </a:extLst>
          </p:cNvPr>
          <p:cNvSpPr>
            <a:spLocks noGrp="1"/>
          </p:cNvSpPr>
          <p:nvPr>
            <p:ph type="body" sz="quarter" idx="10"/>
          </p:nvPr>
        </p:nvSpPr>
        <p:spPr>
          <a:xfrm>
            <a:off x="0" y="-3"/>
            <a:ext cx="12192000" cy="648000"/>
          </a:xfrm>
          <a:noFill/>
          <a:ln>
            <a:noFill/>
          </a:ln>
        </p:spPr>
        <p:txBody>
          <a:bodyPr anchor="ctr"/>
          <a:lstStyle/>
          <a:p>
            <a:r>
              <a:rPr lang="sv-SE" sz="2800" spc="300" dirty="0">
                <a:solidFill>
                  <a:schemeClr val="tx1"/>
                </a:solidFill>
                <a:latin typeface="Montserrat Medium" panose="00000600000000000000" pitchFamily="2" charset="0"/>
                <a:ea typeface="Cambria Math" panose="02040503050406030204" pitchFamily="18" charset="0"/>
              </a:rPr>
              <a:t>ATT KOMMENTERA KOD</a:t>
            </a:r>
            <a:endParaRPr lang="en-GB" sz="2800" spc="300" dirty="0">
              <a:solidFill>
                <a:schemeClr val="tx1"/>
              </a:solidFill>
              <a:latin typeface="Montserrat Medium" panose="00000600000000000000" pitchFamily="2" charset="0"/>
              <a:ea typeface="Cambria Math" panose="02040503050406030204" pitchFamily="18" charset="0"/>
            </a:endParaRPr>
          </a:p>
        </p:txBody>
      </p:sp>
      <p:sp>
        <p:nvSpPr>
          <p:cNvPr id="4" name="Platshållare för bildnummer 3">
            <a:extLst>
              <a:ext uri="{FF2B5EF4-FFF2-40B4-BE49-F238E27FC236}">
                <a16:creationId xmlns:a16="http://schemas.microsoft.com/office/drawing/2014/main" id="{A4389414-ACAF-4AEB-B9E5-2248EC893FFD}"/>
              </a:ext>
            </a:extLst>
          </p:cNvPr>
          <p:cNvSpPr>
            <a:spLocks noGrp="1"/>
          </p:cNvSpPr>
          <p:nvPr>
            <p:ph type="sldNum" sz="quarter" idx="4"/>
          </p:nvPr>
        </p:nvSpPr>
        <p:spPr/>
        <p:txBody>
          <a:bodyPr/>
          <a:lstStyle/>
          <a:p>
            <a:fld id="{E3DD82AF-CE38-4554-9A3F-D9988DA8DB02}" type="slidenum">
              <a:rPr lang="en-GB" smtClean="0"/>
              <a:pPr/>
              <a:t>6</a:t>
            </a:fld>
            <a:endParaRPr lang="en-GB"/>
          </a:p>
        </p:txBody>
      </p:sp>
      <p:pic>
        <p:nvPicPr>
          <p:cNvPr id="7" name="Picture 6" descr="Logo, icon&#10;&#10;Description automatically generated">
            <a:extLst>
              <a:ext uri="{FF2B5EF4-FFF2-40B4-BE49-F238E27FC236}">
                <a16:creationId xmlns:a16="http://schemas.microsoft.com/office/drawing/2014/main" id="{C193DE94-E635-4C0A-B305-5A9E3EFCE8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538" y="6514212"/>
            <a:ext cx="1909762" cy="239593"/>
          </a:xfrm>
          <a:prstGeom prst="rect">
            <a:avLst/>
          </a:prstGeom>
        </p:spPr>
      </p:pic>
      <p:cxnSp>
        <p:nvCxnSpPr>
          <p:cNvPr id="5" name="Straight Connector 4">
            <a:extLst>
              <a:ext uri="{FF2B5EF4-FFF2-40B4-BE49-F238E27FC236}">
                <a16:creationId xmlns:a16="http://schemas.microsoft.com/office/drawing/2014/main" id="{9DD8399B-5B27-42B0-9AC5-E050AD852BF3}"/>
              </a:ext>
            </a:extLst>
          </p:cNvPr>
          <p:cNvCxnSpPr>
            <a:cxnSpLocks/>
          </p:cNvCxnSpPr>
          <p:nvPr/>
        </p:nvCxnSpPr>
        <p:spPr>
          <a:xfrm>
            <a:off x="341074" y="647997"/>
            <a:ext cx="1150985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EA4E69-6EA3-476F-91D1-0F9CE8A2B68F}"/>
              </a:ext>
            </a:extLst>
          </p:cNvPr>
          <p:cNvCxnSpPr>
            <a:cxnSpLocks/>
          </p:cNvCxnSpPr>
          <p:nvPr/>
        </p:nvCxnSpPr>
        <p:spPr>
          <a:xfrm>
            <a:off x="341074" y="686098"/>
            <a:ext cx="11509851" cy="0"/>
          </a:xfrm>
          <a:prstGeom prst="line">
            <a:avLst/>
          </a:prstGeom>
          <a:ln w="571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textruta 5">
            <a:extLst>
              <a:ext uri="{FF2B5EF4-FFF2-40B4-BE49-F238E27FC236}">
                <a16:creationId xmlns:a16="http://schemas.microsoft.com/office/drawing/2014/main" id="{2A5073E2-C19D-42D2-B84E-779D7C51ECD6}"/>
              </a:ext>
            </a:extLst>
          </p:cNvPr>
          <p:cNvSpPr txBox="1"/>
          <p:nvPr/>
        </p:nvSpPr>
        <p:spPr>
          <a:xfrm>
            <a:off x="341074" y="754142"/>
            <a:ext cx="11509851" cy="4681117"/>
          </a:xfrm>
          <a:prstGeom prst="rect">
            <a:avLst/>
          </a:prstGeom>
          <a:solidFill>
            <a:schemeClr val="bg1"/>
          </a:solidFill>
          <a:ln>
            <a:noFill/>
          </a:ln>
          <a:effectLst>
            <a:outerShdw blurRad="50800" dist="38100" dir="2700000" algn="tl" rotWithShape="0">
              <a:prstClr val="black">
                <a:alpha val="40000"/>
              </a:prstClr>
            </a:outerShdw>
          </a:effectLst>
        </p:spPr>
        <p:style>
          <a:lnRef idx="1">
            <a:schemeClr val="accent3"/>
          </a:lnRef>
          <a:fillRef idx="2">
            <a:schemeClr val="accent3"/>
          </a:fillRef>
          <a:effectRef idx="1">
            <a:schemeClr val="accent3"/>
          </a:effectRef>
          <a:fontRef idx="minor">
            <a:schemeClr val="dk1"/>
          </a:fontRef>
        </p:style>
        <p:txBody>
          <a:bodyPr wrap="square" tIns="72000" bIns="216000" rtlCol="0">
            <a:spAutoFit/>
          </a:bodyPr>
          <a:lstStyle/>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Ofta säger vi att vi vill skriva ren kod och att vi vill att kod ska vara väldokumenterad och kommenterad</a:t>
            </a:r>
          </a:p>
          <a:p>
            <a:pPr marL="180975">
              <a:lnSpc>
                <a:spcPct val="150000"/>
              </a:lnSpc>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Egentligen ska ren kod vara self-explanatory – vi borde inte behöva ha kommentarer om vår kod är solklar</a:t>
            </a:r>
          </a:p>
          <a:p>
            <a:pPr marL="180975">
              <a:lnSpc>
                <a:spcPct val="150000"/>
              </a:lnSpc>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Ofta blir kommentarer utdaterade – vi skriver kod och kommentarer, någon går in och ändrar i koden men inte i kommentaren och nästa läsare blir förvirrad då inget stämmer överens</a:t>
            </a:r>
          </a:p>
          <a:p>
            <a:pPr marL="180975">
              <a:lnSpc>
                <a:spcPct val="150000"/>
              </a:lnSpc>
            </a:pPr>
            <a:endParaRPr lang="sv-SE" sz="1600" dirty="0">
              <a:latin typeface="Montserrat" panose="00000500000000000000" pitchFamily="2" charset="0"/>
              <a:ea typeface="Cambria Math" panose="02040503050406030204" pitchFamily="18" charset="0"/>
              <a:cs typeface="Arial" panose="020B0604020202020204" pitchFamily="34" charset="0"/>
            </a:endParaRPr>
          </a:p>
          <a:p>
            <a:pPr marL="180975">
              <a:lnSpc>
                <a:spcPct val="150000"/>
              </a:lnSpc>
            </a:pPr>
            <a:r>
              <a:rPr lang="sv-SE" sz="1600" dirty="0">
                <a:latin typeface="Montserrat" panose="00000500000000000000" pitchFamily="2" charset="0"/>
                <a:ea typeface="Cambria Math" panose="02040503050406030204" pitchFamily="18" charset="0"/>
                <a:cs typeface="Arial" panose="020B0604020202020204" pitchFamily="34" charset="0"/>
              </a:rPr>
              <a:t>Hitta ett gyllene mellanläge:</a:t>
            </a:r>
          </a:p>
          <a:p>
            <a:pPr marL="466725" indent="-285750">
              <a:lnSpc>
                <a:spcPct val="150000"/>
              </a:lnSpc>
              <a:buFont typeface="Arial" panose="020B0604020202020204" pitchFamily="34" charset="0"/>
              <a:buChar char="•"/>
            </a:pPr>
            <a:r>
              <a:rPr lang="sv-SE" sz="1600" dirty="0">
                <a:latin typeface="Montserrat" panose="00000500000000000000" pitchFamily="2" charset="0"/>
                <a:ea typeface="Cambria Math" panose="02040503050406030204" pitchFamily="18" charset="0"/>
                <a:cs typeface="Arial" panose="020B0604020202020204" pitchFamily="34" charset="0"/>
              </a:rPr>
              <a:t>Använd alltid docstrings (i VSCode finns paket som kan användas)</a:t>
            </a:r>
          </a:p>
          <a:p>
            <a:pPr marL="466725" indent="-285750">
              <a:lnSpc>
                <a:spcPct val="150000"/>
              </a:lnSpc>
              <a:buFont typeface="Arial" panose="020B0604020202020204" pitchFamily="34" charset="0"/>
              <a:buChar char="•"/>
            </a:pPr>
            <a:r>
              <a:rPr lang="sv-SE" sz="1600" dirty="0">
                <a:latin typeface="Montserrat" panose="00000500000000000000" pitchFamily="2" charset="0"/>
                <a:ea typeface="Cambria Math" panose="02040503050406030204" pitchFamily="18" charset="0"/>
                <a:cs typeface="Arial" panose="020B0604020202020204" pitchFamily="34" charset="0"/>
              </a:rPr>
              <a:t>När du själv ser att din kod kan vara svår att förstå av t ex en klasskamrat – lägg till en kortfattad kommentar</a:t>
            </a:r>
          </a:p>
          <a:p>
            <a:pPr marL="466725" indent="-285750">
              <a:lnSpc>
                <a:spcPct val="150000"/>
              </a:lnSpc>
              <a:buFont typeface="Arial" panose="020B0604020202020204" pitchFamily="34" charset="0"/>
              <a:buChar char="•"/>
            </a:pPr>
            <a:r>
              <a:rPr lang="sv-SE" sz="1600" dirty="0">
                <a:latin typeface="Montserrat" panose="00000500000000000000" pitchFamily="2" charset="0"/>
                <a:ea typeface="Cambria Math" panose="02040503050406030204" pitchFamily="18" charset="0"/>
                <a:cs typeface="Arial" panose="020B0604020202020204" pitchFamily="34" charset="0"/>
              </a:rPr>
              <a:t>Se till att uppdatera kommentarerna när du ändrar i koden!</a:t>
            </a:r>
          </a:p>
        </p:txBody>
      </p:sp>
      <p:pic>
        <p:nvPicPr>
          <p:cNvPr id="10" name="Picture 2" descr="EC Utbildning – AcadeMedia Utbildning">
            <a:extLst>
              <a:ext uri="{FF2B5EF4-FFF2-40B4-BE49-F238E27FC236}">
                <a16:creationId xmlns:a16="http://schemas.microsoft.com/office/drawing/2014/main" id="{7BB27229-2061-46AC-B6AA-E45B6F9F92C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7286" t="36286" r="16143" b="37714"/>
          <a:stretch/>
        </p:blipFill>
        <p:spPr bwMode="auto">
          <a:xfrm>
            <a:off x="9904186" y="123557"/>
            <a:ext cx="2052864" cy="400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2022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mage result for q &amp; a transparent background robot">
            <a:extLst>
              <a:ext uri="{FF2B5EF4-FFF2-40B4-BE49-F238E27FC236}">
                <a16:creationId xmlns:a16="http://schemas.microsoft.com/office/drawing/2014/main" id="{0673EA01-B30F-4229-A985-C8760A0396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6164" y="414746"/>
            <a:ext cx="3742789" cy="5571066"/>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upp 6">
            <a:extLst>
              <a:ext uri="{FF2B5EF4-FFF2-40B4-BE49-F238E27FC236}">
                <a16:creationId xmlns:a16="http://schemas.microsoft.com/office/drawing/2014/main" id="{A52509B7-DA60-46A9-808E-23BF050A9E3A}"/>
              </a:ext>
            </a:extLst>
          </p:cNvPr>
          <p:cNvGrpSpPr/>
          <p:nvPr/>
        </p:nvGrpSpPr>
        <p:grpSpPr>
          <a:xfrm>
            <a:off x="5525888" y="1258363"/>
            <a:ext cx="5757094" cy="4341273"/>
            <a:chOff x="5663983" y="963972"/>
            <a:chExt cx="5757094" cy="4341273"/>
          </a:xfrm>
        </p:grpSpPr>
        <p:pic>
          <p:nvPicPr>
            <p:cNvPr id="2054" name="Picture 6" descr="Image result for answer 42 hitchhikers">
              <a:extLst>
                <a:ext uri="{FF2B5EF4-FFF2-40B4-BE49-F238E27FC236}">
                  <a16:creationId xmlns:a16="http://schemas.microsoft.com/office/drawing/2014/main" id="{2150E18B-8ED2-4E0B-95BE-CC05C83D4E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3983" y="963972"/>
              <a:ext cx="5757094" cy="4317820"/>
            </a:xfrm>
            <a:prstGeom prst="rect">
              <a:avLst/>
            </a:prstGeom>
            <a:noFill/>
            <a:extLst>
              <a:ext uri="{909E8E84-426E-40DD-AFC4-6F175D3DCCD1}">
                <a14:hiddenFill xmlns:a14="http://schemas.microsoft.com/office/drawing/2010/main">
                  <a:solidFill>
                    <a:srgbClr val="FFFFFF"/>
                  </a:solidFill>
                </a14:hiddenFill>
              </a:ext>
            </a:extLst>
          </p:spPr>
        </p:pic>
        <p:sp>
          <p:nvSpPr>
            <p:cNvPr id="6" name="Rektangel 5">
              <a:extLst>
                <a:ext uri="{FF2B5EF4-FFF2-40B4-BE49-F238E27FC236}">
                  <a16:creationId xmlns:a16="http://schemas.microsoft.com/office/drawing/2014/main" id="{DF85640F-29AC-4CD2-AF0A-98A3127D060E}"/>
                </a:ext>
              </a:extLst>
            </p:cNvPr>
            <p:cNvSpPr/>
            <p:nvPr/>
          </p:nvSpPr>
          <p:spPr>
            <a:xfrm>
              <a:off x="5676181" y="4753155"/>
              <a:ext cx="2398144" cy="5520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Montserrat SemiBold" panose="00000700000000000000" pitchFamily="2" charset="0"/>
              </a:endParaRPr>
            </a:p>
          </p:txBody>
        </p:sp>
      </p:grpSp>
      <p:pic>
        <p:nvPicPr>
          <p:cNvPr id="2" name="Bildobjekt 9">
            <a:extLst>
              <a:ext uri="{FF2B5EF4-FFF2-40B4-BE49-F238E27FC236}">
                <a16:creationId xmlns:a16="http://schemas.microsoft.com/office/drawing/2014/main" id="{ECDCB2FB-ED41-4645-8B9A-6F41CAB1601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200" y="6531686"/>
            <a:ext cx="1860517" cy="233416"/>
          </a:xfrm>
          <a:prstGeom prst="rect">
            <a:avLst/>
          </a:prstGeom>
        </p:spPr>
      </p:pic>
    </p:spTree>
    <p:extLst>
      <p:ext uri="{BB962C8B-B14F-4D97-AF65-F5344CB8AC3E}">
        <p14:creationId xmlns:p14="http://schemas.microsoft.com/office/powerpoint/2010/main" val="2311929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9000"/>
            <a:lum/>
          </a:blip>
          <a:srcRect/>
          <a:stretch>
            <a:fillRect l="-6000" r="-6000"/>
          </a:stretch>
        </a:blipFill>
        <a:effectLst/>
      </p:bgPr>
    </p:bg>
    <p:spTree>
      <p:nvGrpSpPr>
        <p:cNvPr id="1" name=""/>
        <p:cNvGrpSpPr/>
        <p:nvPr/>
      </p:nvGrpSpPr>
      <p:grpSpPr>
        <a:xfrm>
          <a:off x="0" y="0"/>
          <a:ext cx="0" cy="0"/>
          <a:chOff x="0" y="0"/>
          <a:chExt cx="0" cy="0"/>
        </a:xfrm>
      </p:grpSpPr>
      <p:sp>
        <p:nvSpPr>
          <p:cNvPr id="18" name="Rectangle 12">
            <a:extLst>
              <a:ext uri="{FF2B5EF4-FFF2-40B4-BE49-F238E27FC236}">
                <a16:creationId xmlns:a16="http://schemas.microsoft.com/office/drawing/2014/main" id="{FB0554A7-117D-4FBB-A4A7-4BACFF943A23}"/>
              </a:ext>
            </a:extLst>
          </p:cNvPr>
          <p:cNvSpPr>
            <a:spLocks noChangeArrowheads="1"/>
          </p:cNvSpPr>
          <p:nvPr/>
        </p:nvSpPr>
        <p:spPr bwMode="auto">
          <a:xfrm>
            <a:off x="0" y="711204"/>
            <a:ext cx="99549676"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GB" altLang="en-US" sz="1100" b="0" i="0" u="none" strike="noStrike" kern="1200" cap="none" spc="0" normalizeH="0" baseline="0" noProof="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 </a:t>
            </a:r>
            <a:endParaRPr kumimoji="0" lang="en-GB" altLang="en-US"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
        <p:nvSpPr>
          <p:cNvPr id="20" name="Rectangle 13">
            <a:extLst>
              <a:ext uri="{FF2B5EF4-FFF2-40B4-BE49-F238E27FC236}">
                <a16:creationId xmlns:a16="http://schemas.microsoft.com/office/drawing/2014/main" id="{037893D6-7799-4139-AEF0-F9601FEEC522}"/>
              </a:ext>
            </a:extLst>
          </p:cNvPr>
          <p:cNvSpPr>
            <a:spLocks noChangeArrowheads="1"/>
          </p:cNvSpPr>
          <p:nvPr/>
        </p:nvSpPr>
        <p:spPr bwMode="auto">
          <a:xfrm>
            <a:off x="0" y="1073154"/>
            <a:ext cx="99549676"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GB" altLang="en-US" sz="1100" b="0" i="0" u="none" strike="noStrike" kern="1200" cap="none" spc="0" normalizeH="0" baseline="0" noProof="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 </a:t>
            </a:r>
            <a:endParaRPr kumimoji="0" lang="en-GB" altLang="en-US" sz="18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
        <p:nvSpPr>
          <p:cNvPr id="21" name="Rectangle 14">
            <a:extLst>
              <a:ext uri="{FF2B5EF4-FFF2-40B4-BE49-F238E27FC236}">
                <a16:creationId xmlns:a16="http://schemas.microsoft.com/office/drawing/2014/main" id="{189E119E-F52E-4CCA-8FF7-69C24B35CDED}"/>
              </a:ext>
            </a:extLst>
          </p:cNvPr>
          <p:cNvSpPr>
            <a:spLocks noChangeArrowheads="1"/>
          </p:cNvSpPr>
          <p:nvPr/>
        </p:nvSpPr>
        <p:spPr bwMode="auto">
          <a:xfrm>
            <a:off x="0" y="1543049"/>
            <a:ext cx="9954967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textruta 33">
            <a:extLst>
              <a:ext uri="{FF2B5EF4-FFF2-40B4-BE49-F238E27FC236}">
                <a16:creationId xmlns:a16="http://schemas.microsoft.com/office/drawing/2014/main" id="{EFF1F9E4-3311-46E8-9826-1B2B1E98A9FF}"/>
              </a:ext>
            </a:extLst>
          </p:cNvPr>
          <p:cNvSpPr txBox="1"/>
          <p:nvPr/>
        </p:nvSpPr>
        <p:spPr>
          <a:xfrm>
            <a:off x="570570" y="842009"/>
            <a:ext cx="11050859" cy="4463851"/>
          </a:xfrm>
          <a:prstGeom prst="rect">
            <a:avLst/>
          </a:prstGeom>
          <a:gradFill>
            <a:gsLst>
              <a:gs pos="66000">
                <a:srgbClr val="C8C8C8"/>
              </a:gs>
              <a:gs pos="93000">
                <a:schemeClr val="accent3">
                  <a:lumMod val="105000"/>
                  <a:satMod val="103000"/>
                  <a:tint val="73000"/>
                  <a:alpha val="59000"/>
                </a:schemeClr>
              </a:gs>
              <a:gs pos="10000">
                <a:schemeClr val="accent3">
                  <a:lumMod val="110000"/>
                  <a:satMod val="105000"/>
                  <a:tint val="67000"/>
                  <a:alpha val="39000"/>
                </a:schemeClr>
              </a:gs>
              <a:gs pos="56000">
                <a:srgbClr val="C8C8C8">
                  <a:alpha val="62000"/>
                </a:srgbClr>
              </a:gs>
              <a:gs pos="46000">
                <a:schemeClr val="accent3">
                  <a:lumMod val="105000"/>
                  <a:satMod val="103000"/>
                  <a:tint val="73000"/>
                </a:schemeClr>
              </a:gs>
            </a:gsLst>
          </a:gradFill>
          <a:ln>
            <a:solidFill>
              <a:schemeClr val="accent4">
                <a:lumMod val="60000"/>
                <a:lumOff val="40000"/>
              </a:schemeClr>
            </a:solidFill>
          </a:ln>
          <a:effectLst>
            <a:outerShdw blurRad="50800" dist="50800" dir="7200000" algn="ctr" rotWithShape="0">
              <a:srgbClr val="000000">
                <a:alpha val="43137"/>
              </a:srgbClr>
            </a:outerShdw>
          </a:effectLst>
        </p:spPr>
        <p:style>
          <a:lnRef idx="1">
            <a:schemeClr val="accent3"/>
          </a:lnRef>
          <a:fillRef idx="2">
            <a:schemeClr val="accent3"/>
          </a:fillRef>
          <a:effectRef idx="1">
            <a:schemeClr val="accent3"/>
          </a:effectRef>
          <a:fontRef idx="minor">
            <a:schemeClr val="dk1"/>
          </a:fontRef>
        </p:style>
        <p:txBody>
          <a:bodyPr wrap="square" tIns="216000" bIns="288000" rtlCol="0">
            <a:spAutoFit/>
          </a:bodyPr>
          <a:lstStyle/>
          <a:p>
            <a:pPr marL="180975" marR="0" lvl="0" indent="0" algn="ctr" defTabSz="914400" rtl="0" eaLnBrk="1" fontAlgn="auto" latinLnBrk="0" hangingPunct="1">
              <a:lnSpc>
                <a:spcPct val="100000"/>
              </a:lnSpc>
              <a:spcBef>
                <a:spcPts val="600"/>
              </a:spcBef>
              <a:spcAft>
                <a:spcPts val="0"/>
              </a:spcAft>
              <a:buClrTx/>
              <a:buSzTx/>
              <a:buFontTx/>
              <a:buNone/>
              <a:tabLst/>
              <a:defRPr/>
            </a:pPr>
            <a:r>
              <a:rPr kumimoji="0" lang="en-US" sz="3600" b="1" i="0" u="none" strike="noStrike" kern="1200" cap="none" spc="300" normalizeH="0" baseline="0" noProof="0">
                <a:ln>
                  <a:noFill/>
                </a:ln>
                <a:solidFill>
                  <a:prstClr val="black"/>
                </a:solidFill>
                <a:effectLst/>
                <a:uLnTx/>
                <a:uFillTx/>
                <a:latin typeface="Montserrat Medium" panose="00000600000000000000" pitchFamily="2" charset="0"/>
                <a:ea typeface="Cambria Math" panose="02040503050406030204" pitchFamily="18" charset="0"/>
                <a:cs typeface="Arial" panose="020B0604020202020204" pitchFamily="34" charset="0"/>
              </a:rPr>
              <a:t>PROFESSIONAL AI/ML SERVICES </a:t>
            </a:r>
          </a:p>
          <a:p>
            <a:pPr marL="180975" marR="0" lvl="0" indent="0" algn="ctr" defTabSz="914400" rtl="0" eaLnBrk="1" fontAlgn="auto" latinLnBrk="0" hangingPunct="1">
              <a:lnSpc>
                <a:spcPct val="100000"/>
              </a:lnSpc>
              <a:spcBef>
                <a:spcPts val="600"/>
              </a:spcBef>
              <a:spcAft>
                <a:spcPts val="0"/>
              </a:spcAft>
              <a:buClrTx/>
              <a:buSzTx/>
              <a:buFontTx/>
              <a:buNone/>
              <a:tabLst/>
              <a:defRPr/>
            </a:pPr>
            <a:r>
              <a:rPr kumimoji="0" lang="en-US" sz="3600" b="1" i="0" u="none" strike="noStrike" kern="1200" cap="none" spc="300" normalizeH="0" baseline="0" noProof="0">
                <a:ln>
                  <a:noFill/>
                </a:ln>
                <a:solidFill>
                  <a:prstClr val="black"/>
                </a:solidFill>
                <a:effectLst/>
                <a:uLnTx/>
                <a:uFillTx/>
                <a:latin typeface="Montserrat Medium" panose="00000600000000000000" pitchFamily="2" charset="0"/>
                <a:ea typeface="Cambria Math" panose="02040503050406030204" pitchFamily="18" charset="0"/>
                <a:cs typeface="Arial" panose="020B0604020202020204" pitchFamily="34" charset="0"/>
              </a:rPr>
              <a:t>PRODUCED IN THE ÖRESUND REGION</a:t>
            </a:r>
          </a:p>
          <a:p>
            <a:pPr marL="180975" marR="0" lvl="0" indent="0" algn="ctr" defTabSz="914400" rtl="0" eaLnBrk="1" fontAlgn="auto" latinLnBrk="0" hangingPunct="1">
              <a:lnSpc>
                <a:spcPct val="100000"/>
              </a:lnSpc>
              <a:spcBef>
                <a:spcPts val="600"/>
              </a:spcBef>
              <a:spcAft>
                <a:spcPts val="600"/>
              </a:spcAft>
              <a:buClrTx/>
              <a:buSzTx/>
              <a:buFontTx/>
              <a:buNone/>
              <a:tabLst/>
              <a:defRPr/>
            </a:pPr>
            <a:r>
              <a:rPr kumimoji="0" lang="en-US" sz="2800" b="1" i="0" u="none" strike="noStrike" kern="1200" cap="none" spc="0" normalizeH="0" baseline="0" noProof="0">
                <a:ln>
                  <a:noFill/>
                </a:ln>
                <a:solidFill>
                  <a:prstClr val="black"/>
                </a:solidFill>
                <a:effectLst/>
                <a:uLnTx/>
                <a:uFillTx/>
                <a:latin typeface="Montserrat Medium" panose="00000600000000000000" pitchFamily="2" charset="0"/>
                <a:ea typeface="Cambria Math" panose="02040503050406030204" pitchFamily="18" charset="0"/>
                <a:cs typeface="Arial" panose="020B0604020202020204" pitchFamily="34" charset="0"/>
              </a:rPr>
              <a:t>www.nordaxon.com</a:t>
            </a:r>
          </a:p>
          <a:p>
            <a:pPr marL="180975" marR="0" lvl="0" indent="0" algn="ctr" defTabSz="914400" rtl="0" eaLnBrk="1" fontAlgn="auto" latinLnBrk="0" hangingPunct="1">
              <a:lnSpc>
                <a:spcPct val="100000"/>
              </a:lnSpc>
              <a:spcBef>
                <a:spcPts val="600"/>
              </a:spcBef>
              <a:spcAft>
                <a:spcPts val="600"/>
              </a:spcAft>
              <a:buClrTx/>
              <a:buSzTx/>
              <a:buFontTx/>
              <a:buNone/>
              <a:tabLst/>
              <a:defRPr/>
            </a:pPr>
            <a:r>
              <a:rPr kumimoji="0" lang="en-US" sz="2800" b="0" i="0" u="none" strike="noStrike" kern="1200" cap="none" spc="0" normalizeH="0" baseline="0" noProof="0">
                <a:ln>
                  <a:noFill/>
                </a:ln>
                <a:solidFill>
                  <a:prstClr val="black"/>
                </a:solidFill>
                <a:effectLst/>
                <a:uLnTx/>
                <a:uFillTx/>
                <a:latin typeface="Montserrat Medium" panose="00000600000000000000" pitchFamily="2" charset="0"/>
                <a:ea typeface="Cambria Math" panose="02040503050406030204" pitchFamily="18" charset="0"/>
                <a:cs typeface="Arial" panose="020B0604020202020204" pitchFamily="34" charset="0"/>
              </a:rPr>
              <a:t>info@nordaxon.com </a:t>
            </a:r>
            <a:br>
              <a:rPr kumimoji="0" lang="en-US" sz="2800" b="0" i="0" u="none" strike="noStrike" kern="1200" cap="none" spc="0" normalizeH="0" baseline="0" noProof="0">
                <a:ln>
                  <a:noFill/>
                </a:ln>
                <a:solidFill>
                  <a:prstClr val="black"/>
                </a:solidFill>
                <a:effectLst/>
                <a:uLnTx/>
                <a:uFillTx/>
                <a:latin typeface="Montserrat Medium" panose="00000600000000000000" pitchFamily="2" charset="0"/>
                <a:ea typeface="Cambria Math" panose="02040503050406030204" pitchFamily="18" charset="0"/>
                <a:cs typeface="Arial" panose="020B0604020202020204" pitchFamily="34" charset="0"/>
              </a:rPr>
            </a:br>
            <a:r>
              <a:rPr kumimoji="0" lang="en-US" sz="2800" b="0" i="0" u="none" strike="noStrike" kern="1200" cap="none" spc="0" normalizeH="0" baseline="0" noProof="0">
                <a:ln>
                  <a:noFill/>
                </a:ln>
                <a:solidFill>
                  <a:prstClr val="black"/>
                </a:solidFill>
                <a:effectLst/>
                <a:uLnTx/>
                <a:uFillTx/>
                <a:latin typeface="Montserrat Medium" panose="00000600000000000000" pitchFamily="2" charset="0"/>
                <a:ea typeface="Cambria Math" panose="02040503050406030204" pitchFamily="18" charset="0"/>
                <a:cs typeface="Arial" panose="020B0604020202020204" pitchFamily="34" charset="0"/>
              </a:rPr>
              <a:t>+46 707 317 450</a:t>
            </a:r>
          </a:p>
          <a:p>
            <a:pPr marL="180975" marR="0" lvl="0" indent="0" algn="ctr" defTabSz="914400" rtl="0" eaLnBrk="1" fontAlgn="auto" latinLnBrk="0" hangingPunct="1">
              <a:lnSpc>
                <a:spcPct val="100000"/>
              </a:lnSpc>
              <a:spcBef>
                <a:spcPts val="1200"/>
              </a:spcBef>
              <a:spcAft>
                <a:spcPts val="0"/>
              </a:spcAft>
              <a:buClrTx/>
              <a:buSzTx/>
              <a:buFontTx/>
              <a:buNone/>
              <a:tabLst/>
              <a:defRPr/>
            </a:pPr>
            <a:r>
              <a:rPr kumimoji="0" lang="en-US" sz="2800" b="0" i="0" u="none" strike="noStrike" kern="1200" cap="none" spc="0" normalizeH="0" baseline="0" noProof="0">
                <a:ln>
                  <a:noFill/>
                </a:ln>
                <a:solidFill>
                  <a:prstClr val="black"/>
                </a:solidFill>
                <a:effectLst/>
                <a:uLnTx/>
                <a:uFillTx/>
                <a:latin typeface="Montserrat Medium" panose="00000600000000000000" pitchFamily="2" charset="0"/>
                <a:ea typeface="Cambria Math" panose="02040503050406030204" pitchFamily="18" charset="0"/>
                <a:cs typeface="Arial" panose="020B0604020202020204" pitchFamily="34" charset="0"/>
              </a:rPr>
              <a:t>The Point Hyllie, Malmö</a:t>
            </a:r>
          </a:p>
          <a:p>
            <a:pPr marL="180975" marR="0" lvl="0" indent="0" algn="ctr" defTabSz="914400" rtl="0" eaLnBrk="1" fontAlgn="auto" latinLnBrk="0" hangingPunct="1">
              <a:lnSpc>
                <a:spcPct val="100000"/>
              </a:lnSpc>
              <a:spcBef>
                <a:spcPts val="1200"/>
              </a:spcBef>
              <a:spcAft>
                <a:spcPts val="0"/>
              </a:spcAft>
              <a:buClrTx/>
              <a:buSzTx/>
              <a:buFontTx/>
              <a:buNone/>
              <a:tabLst/>
              <a:defRPr/>
            </a:pPr>
            <a:r>
              <a:rPr kumimoji="0" lang="en-US" sz="2800" b="0" i="0" u="none" strike="noStrike" kern="1200" cap="none" spc="0" normalizeH="0" baseline="0" noProof="0">
                <a:ln>
                  <a:noFill/>
                </a:ln>
                <a:solidFill>
                  <a:prstClr val="black"/>
                </a:solidFill>
                <a:effectLst/>
                <a:uLnTx/>
                <a:uFillTx/>
                <a:latin typeface="Montserrat Medium" panose="00000600000000000000" pitchFamily="2" charset="0"/>
                <a:ea typeface="Cambria Math" panose="02040503050406030204" pitchFamily="18" charset="0"/>
                <a:cs typeface="Arial" panose="020B0604020202020204" pitchFamily="34" charset="0"/>
              </a:rPr>
              <a:t>Hetch at Prisma, Helsingborg</a:t>
            </a:r>
          </a:p>
        </p:txBody>
      </p:sp>
      <p:pic>
        <p:nvPicPr>
          <p:cNvPr id="10" name="Bildobjekt 9">
            <a:extLst>
              <a:ext uri="{FF2B5EF4-FFF2-40B4-BE49-F238E27FC236}">
                <a16:creationId xmlns:a16="http://schemas.microsoft.com/office/drawing/2014/main" id="{0B7D03F1-BCAF-4927-B354-26C7F8A5A5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3434" y="6146796"/>
            <a:ext cx="3750673" cy="470549"/>
          </a:xfrm>
          <a:prstGeom prst="rect">
            <a:avLst/>
          </a:prstGeom>
        </p:spPr>
      </p:pic>
    </p:spTree>
    <p:extLst>
      <p:ext uri="{BB962C8B-B14F-4D97-AF65-F5344CB8AC3E}">
        <p14:creationId xmlns:p14="http://schemas.microsoft.com/office/powerpoint/2010/main" val="990234006"/>
      </p:ext>
    </p:extLst>
  </p:cSld>
  <p:clrMapOvr>
    <a:masterClrMapping/>
  </p:clrMapOvr>
</p:sld>
</file>

<file path=ppt/theme/theme1.xml><?xml version="1.0" encoding="utf-8"?>
<a:theme xmlns:a="http://schemas.openxmlformats.org/drawingml/2006/main" name="NordAxon White">
  <a:themeElements>
    <a:clrScheme name="NordAxon Theme">
      <a:dk1>
        <a:srgbClr val="333333"/>
      </a:dk1>
      <a:lt1>
        <a:srgbClr val="FFFFFF"/>
      </a:lt1>
      <a:dk2>
        <a:srgbClr val="333333"/>
      </a:dk2>
      <a:lt2>
        <a:srgbClr val="333333"/>
      </a:lt2>
      <a:accent1>
        <a:srgbClr val="E1C500"/>
      </a:accent1>
      <a:accent2>
        <a:srgbClr val="B69F00"/>
      </a:accent2>
      <a:accent3>
        <a:srgbClr val="FEE429"/>
      </a:accent3>
      <a:accent4>
        <a:srgbClr val="FEE429"/>
      </a:accent4>
      <a:accent5>
        <a:srgbClr val="FEE429"/>
      </a:accent5>
      <a:accent6>
        <a:srgbClr val="8E7D00"/>
      </a:accent6>
      <a:hlink>
        <a:srgbClr val="85C0FB"/>
      </a:hlink>
      <a:folHlink>
        <a:srgbClr val="C490AA"/>
      </a:folHlink>
    </a:clrScheme>
    <a:fontScheme name="NordAxon Theme">
      <a:majorFont>
        <a:latin typeface="Montserrat Medium"/>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NordAxon Whi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NordAxon Whi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NordAxon Whi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1972</TotalTime>
  <Words>492</Words>
  <Application>Microsoft Office PowerPoint</Application>
  <PresentationFormat>Widescreen</PresentationFormat>
  <Paragraphs>60</Paragraphs>
  <Slides>8</Slides>
  <Notes>7</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8</vt:i4>
      </vt:variant>
    </vt:vector>
  </HeadingPairs>
  <TitlesOfParts>
    <vt:vector size="18" baseType="lpstr">
      <vt:lpstr>Montserrat Medium</vt:lpstr>
      <vt:lpstr>Calibri Light</vt:lpstr>
      <vt:lpstr>Arial</vt:lpstr>
      <vt:lpstr>Montserrat</vt:lpstr>
      <vt:lpstr>Montserrat SemiBold</vt:lpstr>
      <vt:lpstr>Calibri</vt:lpstr>
      <vt:lpstr>NordAxon White</vt:lpstr>
      <vt:lpstr>1_NordAxon White</vt:lpstr>
      <vt:lpstr>2_NordAxon White</vt:lpstr>
      <vt:lpstr>3_NordAxon 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PowerPoint-presentation</dc:title>
  <dc:creator>Melina Katkic</dc:creator>
  <cp:lastModifiedBy>Isabella Gagner</cp:lastModifiedBy>
  <cp:revision>34</cp:revision>
  <cp:lastPrinted>2020-10-01T13:49:27Z</cp:lastPrinted>
  <dcterms:created xsi:type="dcterms:W3CDTF">2020-09-22T16:22:26Z</dcterms:created>
  <dcterms:modified xsi:type="dcterms:W3CDTF">2021-08-30T06:46:21Z</dcterms:modified>
</cp:coreProperties>
</file>